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3"/>
  </p:notesMasterIdLst>
  <p:sldIdLst>
    <p:sldId id="266" r:id="rId2"/>
    <p:sldId id="294" r:id="rId3"/>
    <p:sldId id="282" r:id="rId4"/>
    <p:sldId id="293" r:id="rId5"/>
    <p:sldId id="295" r:id="rId6"/>
    <p:sldId id="267" r:id="rId7"/>
    <p:sldId id="298" r:id="rId8"/>
    <p:sldId id="287" r:id="rId9"/>
    <p:sldId id="289" r:id="rId10"/>
    <p:sldId id="288" r:id="rId11"/>
    <p:sldId id="275" r:id="rId12"/>
    <p:sldId id="297" r:id="rId13"/>
    <p:sldId id="292" r:id="rId14"/>
    <p:sldId id="296" r:id="rId15"/>
    <p:sldId id="269" r:id="rId16"/>
    <p:sldId id="290" r:id="rId17"/>
    <p:sldId id="281" r:id="rId18"/>
    <p:sldId id="271" r:id="rId19"/>
    <p:sldId id="268" r:id="rId20"/>
    <p:sldId id="278" r:id="rId21"/>
    <p:sldId id="280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7F02"/>
    <a:srgbClr val="4F6F41"/>
    <a:srgbClr val="177EBD"/>
    <a:srgbClr val="BD1550"/>
    <a:srgbClr val="8A9B0F"/>
    <a:srgbClr val="490A3D"/>
    <a:srgbClr val="A51A44"/>
    <a:srgbClr val="ABB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10" autoAdjust="0"/>
    <p:restoredTop sz="94660"/>
  </p:normalViewPr>
  <p:slideViewPr>
    <p:cSldViewPr>
      <p:cViewPr varScale="1">
        <p:scale>
          <a:sx n="88" d="100"/>
          <a:sy n="88" d="100"/>
        </p:scale>
        <p:origin x="70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C819F3-A5A4-41D8-B7EA-72CA9A1AC029}" type="datetimeFigureOut">
              <a:rPr lang="en-US"/>
              <a:pPr>
                <a:defRPr/>
              </a:pPr>
              <a:t>11/9/2020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en-US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2CD4042-57CF-4E05-A268-BB450A6803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965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C:\Users\Utilisateur\Documents\Perso\sho8\Police\fond_police_caution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rme libre 17"/>
          <p:cNvSpPr/>
          <p:nvPr userDrawn="1"/>
        </p:nvSpPr>
        <p:spPr>
          <a:xfrm>
            <a:off x="1403350" y="1979613"/>
            <a:ext cx="6481763" cy="2744787"/>
          </a:xfrm>
          <a:custGeom>
            <a:avLst/>
            <a:gdLst>
              <a:gd name="connsiteX0" fmla="*/ 598626 w 5223488"/>
              <a:gd name="connsiteY0" fmla="*/ 1392714 h 2826855"/>
              <a:gd name="connsiteX1" fmla="*/ 109528 w 5223488"/>
              <a:gd name="connsiteY1" fmla="*/ 488946 h 2826855"/>
              <a:gd name="connsiteX2" fmla="*/ 2735770 w 5223488"/>
              <a:gd name="connsiteY2" fmla="*/ 10481 h 2826855"/>
              <a:gd name="connsiteX3" fmla="*/ 2852728 w 5223488"/>
              <a:gd name="connsiteY3" fmla="*/ 924881 h 2826855"/>
              <a:gd name="connsiteX4" fmla="*/ 4500775 w 5223488"/>
              <a:gd name="connsiteY4" fmla="*/ 1095002 h 2826855"/>
              <a:gd name="connsiteX5" fmla="*/ 4394449 w 5223488"/>
              <a:gd name="connsiteY5" fmla="*/ 1871179 h 2826855"/>
              <a:gd name="connsiteX6" fmla="*/ 5149361 w 5223488"/>
              <a:gd name="connsiteY6" fmla="*/ 1786118 h 2826855"/>
              <a:gd name="connsiteX7" fmla="*/ 5011138 w 5223488"/>
              <a:gd name="connsiteY7" fmla="*/ 2711151 h 2826855"/>
              <a:gd name="connsiteX8" fmla="*/ 3522580 w 5223488"/>
              <a:gd name="connsiteY8" fmla="*/ 2753681 h 2826855"/>
              <a:gd name="connsiteX9" fmla="*/ 3522580 w 5223488"/>
              <a:gd name="connsiteY9" fmla="*/ 2168891 h 2826855"/>
              <a:gd name="connsiteX10" fmla="*/ 1534291 w 5223488"/>
              <a:gd name="connsiteY10" fmla="*/ 2158258 h 2826855"/>
              <a:gd name="connsiteX11" fmla="*/ 1544924 w 5223488"/>
              <a:gd name="connsiteY11" fmla="*/ 1201328 h 2826855"/>
              <a:gd name="connsiteX12" fmla="*/ 598626 w 5223488"/>
              <a:gd name="connsiteY12" fmla="*/ 1392714 h 2826855"/>
              <a:gd name="connsiteX0" fmla="*/ 598626 w 5223488"/>
              <a:gd name="connsiteY0" fmla="*/ 1392714 h 2826855"/>
              <a:gd name="connsiteX1" fmla="*/ 109528 w 5223488"/>
              <a:gd name="connsiteY1" fmla="*/ 488946 h 2826855"/>
              <a:gd name="connsiteX2" fmla="*/ 2735770 w 5223488"/>
              <a:gd name="connsiteY2" fmla="*/ 10481 h 2826855"/>
              <a:gd name="connsiteX3" fmla="*/ 2852728 w 5223488"/>
              <a:gd name="connsiteY3" fmla="*/ 924881 h 2826855"/>
              <a:gd name="connsiteX4" fmla="*/ 4500775 w 5223488"/>
              <a:gd name="connsiteY4" fmla="*/ 1095002 h 2826855"/>
              <a:gd name="connsiteX5" fmla="*/ 4394449 w 5223488"/>
              <a:gd name="connsiteY5" fmla="*/ 1871179 h 2826855"/>
              <a:gd name="connsiteX6" fmla="*/ 5149361 w 5223488"/>
              <a:gd name="connsiteY6" fmla="*/ 1786118 h 2826855"/>
              <a:gd name="connsiteX7" fmla="*/ 5011138 w 5223488"/>
              <a:gd name="connsiteY7" fmla="*/ 2711151 h 2826855"/>
              <a:gd name="connsiteX8" fmla="*/ 3522580 w 5223488"/>
              <a:gd name="connsiteY8" fmla="*/ 2753681 h 2826855"/>
              <a:gd name="connsiteX9" fmla="*/ 3522580 w 5223488"/>
              <a:gd name="connsiteY9" fmla="*/ 2168891 h 2826855"/>
              <a:gd name="connsiteX10" fmla="*/ 1534291 w 5223488"/>
              <a:gd name="connsiteY10" fmla="*/ 2158258 h 2826855"/>
              <a:gd name="connsiteX11" fmla="*/ 1544924 w 5223488"/>
              <a:gd name="connsiteY11" fmla="*/ 1201328 h 2826855"/>
              <a:gd name="connsiteX12" fmla="*/ 598626 w 5223488"/>
              <a:gd name="connsiteY12" fmla="*/ 1392714 h 2826855"/>
              <a:gd name="connsiteX0" fmla="*/ 598626 w 5223488"/>
              <a:gd name="connsiteY0" fmla="*/ 1392714 h 2826855"/>
              <a:gd name="connsiteX1" fmla="*/ 109528 w 5223488"/>
              <a:gd name="connsiteY1" fmla="*/ 488946 h 2826855"/>
              <a:gd name="connsiteX2" fmla="*/ 2735770 w 5223488"/>
              <a:gd name="connsiteY2" fmla="*/ 10481 h 2826855"/>
              <a:gd name="connsiteX3" fmla="*/ 2852728 w 5223488"/>
              <a:gd name="connsiteY3" fmla="*/ 924881 h 2826855"/>
              <a:gd name="connsiteX4" fmla="*/ 4500775 w 5223488"/>
              <a:gd name="connsiteY4" fmla="*/ 1095002 h 2826855"/>
              <a:gd name="connsiteX5" fmla="*/ 4394449 w 5223488"/>
              <a:gd name="connsiteY5" fmla="*/ 1871179 h 2826855"/>
              <a:gd name="connsiteX6" fmla="*/ 5149361 w 5223488"/>
              <a:gd name="connsiteY6" fmla="*/ 1786118 h 2826855"/>
              <a:gd name="connsiteX7" fmla="*/ 5011138 w 5223488"/>
              <a:gd name="connsiteY7" fmla="*/ 2711151 h 2826855"/>
              <a:gd name="connsiteX8" fmla="*/ 3522580 w 5223488"/>
              <a:gd name="connsiteY8" fmla="*/ 2753681 h 2826855"/>
              <a:gd name="connsiteX9" fmla="*/ 3522580 w 5223488"/>
              <a:gd name="connsiteY9" fmla="*/ 2168891 h 2826855"/>
              <a:gd name="connsiteX10" fmla="*/ 1534291 w 5223488"/>
              <a:gd name="connsiteY10" fmla="*/ 2158258 h 2826855"/>
              <a:gd name="connsiteX11" fmla="*/ 1544924 w 5223488"/>
              <a:gd name="connsiteY11" fmla="*/ 1201328 h 2826855"/>
              <a:gd name="connsiteX12" fmla="*/ 598626 w 5223488"/>
              <a:gd name="connsiteY12" fmla="*/ 1392714 h 2826855"/>
              <a:gd name="connsiteX0" fmla="*/ 501248 w 5126110"/>
              <a:gd name="connsiteY0" fmla="*/ 1398203 h 2832344"/>
              <a:gd name="connsiteX1" fmla="*/ 12150 w 5126110"/>
              <a:gd name="connsiteY1" fmla="*/ 494435 h 2832344"/>
              <a:gd name="connsiteX2" fmla="*/ 2638392 w 5126110"/>
              <a:gd name="connsiteY2" fmla="*/ 15970 h 2832344"/>
              <a:gd name="connsiteX3" fmla="*/ 2755350 w 5126110"/>
              <a:gd name="connsiteY3" fmla="*/ 930370 h 2832344"/>
              <a:gd name="connsiteX4" fmla="*/ 4403397 w 5126110"/>
              <a:gd name="connsiteY4" fmla="*/ 1100491 h 2832344"/>
              <a:gd name="connsiteX5" fmla="*/ 4297071 w 5126110"/>
              <a:gd name="connsiteY5" fmla="*/ 1876668 h 2832344"/>
              <a:gd name="connsiteX6" fmla="*/ 5051983 w 5126110"/>
              <a:gd name="connsiteY6" fmla="*/ 1791607 h 2832344"/>
              <a:gd name="connsiteX7" fmla="*/ 4913760 w 5126110"/>
              <a:gd name="connsiteY7" fmla="*/ 2716640 h 2832344"/>
              <a:gd name="connsiteX8" fmla="*/ 3425202 w 5126110"/>
              <a:gd name="connsiteY8" fmla="*/ 2759170 h 2832344"/>
              <a:gd name="connsiteX9" fmla="*/ 3425202 w 5126110"/>
              <a:gd name="connsiteY9" fmla="*/ 2174380 h 2832344"/>
              <a:gd name="connsiteX10" fmla="*/ 1436913 w 5126110"/>
              <a:gd name="connsiteY10" fmla="*/ 2163747 h 2832344"/>
              <a:gd name="connsiteX11" fmla="*/ 1447546 w 5126110"/>
              <a:gd name="connsiteY11" fmla="*/ 1206817 h 2832344"/>
              <a:gd name="connsiteX12" fmla="*/ 501248 w 5126110"/>
              <a:gd name="connsiteY12" fmla="*/ 1398203 h 2832344"/>
              <a:gd name="connsiteX0" fmla="*/ 501248 w 5126110"/>
              <a:gd name="connsiteY0" fmla="*/ 1398203 h 2832344"/>
              <a:gd name="connsiteX1" fmla="*/ 12150 w 5126110"/>
              <a:gd name="connsiteY1" fmla="*/ 494435 h 2832344"/>
              <a:gd name="connsiteX2" fmla="*/ 2638392 w 5126110"/>
              <a:gd name="connsiteY2" fmla="*/ 15970 h 2832344"/>
              <a:gd name="connsiteX3" fmla="*/ 2755350 w 5126110"/>
              <a:gd name="connsiteY3" fmla="*/ 930370 h 2832344"/>
              <a:gd name="connsiteX4" fmla="*/ 4403397 w 5126110"/>
              <a:gd name="connsiteY4" fmla="*/ 1100491 h 2832344"/>
              <a:gd name="connsiteX5" fmla="*/ 4297071 w 5126110"/>
              <a:gd name="connsiteY5" fmla="*/ 1876668 h 2832344"/>
              <a:gd name="connsiteX6" fmla="*/ 5051983 w 5126110"/>
              <a:gd name="connsiteY6" fmla="*/ 1791607 h 2832344"/>
              <a:gd name="connsiteX7" fmla="*/ 4913760 w 5126110"/>
              <a:gd name="connsiteY7" fmla="*/ 2716640 h 2832344"/>
              <a:gd name="connsiteX8" fmla="*/ 3425202 w 5126110"/>
              <a:gd name="connsiteY8" fmla="*/ 2759170 h 2832344"/>
              <a:gd name="connsiteX9" fmla="*/ 3425202 w 5126110"/>
              <a:gd name="connsiteY9" fmla="*/ 2174380 h 2832344"/>
              <a:gd name="connsiteX10" fmla="*/ 1436913 w 5126110"/>
              <a:gd name="connsiteY10" fmla="*/ 2163747 h 2832344"/>
              <a:gd name="connsiteX11" fmla="*/ 1447546 w 5126110"/>
              <a:gd name="connsiteY11" fmla="*/ 1206817 h 2832344"/>
              <a:gd name="connsiteX12" fmla="*/ 501248 w 5126110"/>
              <a:gd name="connsiteY12" fmla="*/ 1398203 h 2832344"/>
              <a:gd name="connsiteX0" fmla="*/ 501248 w 5126110"/>
              <a:gd name="connsiteY0" fmla="*/ 1398203 h 2832344"/>
              <a:gd name="connsiteX1" fmla="*/ 12150 w 5126110"/>
              <a:gd name="connsiteY1" fmla="*/ 494435 h 2832344"/>
              <a:gd name="connsiteX2" fmla="*/ 2638392 w 5126110"/>
              <a:gd name="connsiteY2" fmla="*/ 15970 h 2832344"/>
              <a:gd name="connsiteX3" fmla="*/ 2755350 w 5126110"/>
              <a:gd name="connsiteY3" fmla="*/ 930370 h 2832344"/>
              <a:gd name="connsiteX4" fmla="*/ 4403397 w 5126110"/>
              <a:gd name="connsiteY4" fmla="*/ 1100491 h 2832344"/>
              <a:gd name="connsiteX5" fmla="*/ 4297071 w 5126110"/>
              <a:gd name="connsiteY5" fmla="*/ 1876668 h 2832344"/>
              <a:gd name="connsiteX6" fmla="*/ 5051983 w 5126110"/>
              <a:gd name="connsiteY6" fmla="*/ 1791607 h 2832344"/>
              <a:gd name="connsiteX7" fmla="*/ 4913760 w 5126110"/>
              <a:gd name="connsiteY7" fmla="*/ 2716640 h 2832344"/>
              <a:gd name="connsiteX8" fmla="*/ 3425202 w 5126110"/>
              <a:gd name="connsiteY8" fmla="*/ 2759170 h 2832344"/>
              <a:gd name="connsiteX9" fmla="*/ 3425202 w 5126110"/>
              <a:gd name="connsiteY9" fmla="*/ 2174380 h 2832344"/>
              <a:gd name="connsiteX10" fmla="*/ 1436913 w 5126110"/>
              <a:gd name="connsiteY10" fmla="*/ 2163747 h 2832344"/>
              <a:gd name="connsiteX11" fmla="*/ 1447546 w 5126110"/>
              <a:gd name="connsiteY11" fmla="*/ 1206817 h 2832344"/>
              <a:gd name="connsiteX12" fmla="*/ 501248 w 5126110"/>
              <a:gd name="connsiteY12" fmla="*/ 1398203 h 2832344"/>
              <a:gd name="connsiteX0" fmla="*/ 501248 w 5126110"/>
              <a:gd name="connsiteY0" fmla="*/ 1398203 h 2832344"/>
              <a:gd name="connsiteX1" fmla="*/ 12150 w 5126110"/>
              <a:gd name="connsiteY1" fmla="*/ 494435 h 2832344"/>
              <a:gd name="connsiteX2" fmla="*/ 2638392 w 5126110"/>
              <a:gd name="connsiteY2" fmla="*/ 15970 h 2832344"/>
              <a:gd name="connsiteX3" fmla="*/ 2755350 w 5126110"/>
              <a:gd name="connsiteY3" fmla="*/ 930370 h 2832344"/>
              <a:gd name="connsiteX4" fmla="*/ 4403397 w 5126110"/>
              <a:gd name="connsiteY4" fmla="*/ 1100491 h 2832344"/>
              <a:gd name="connsiteX5" fmla="*/ 4297071 w 5126110"/>
              <a:gd name="connsiteY5" fmla="*/ 1876668 h 2832344"/>
              <a:gd name="connsiteX6" fmla="*/ 5051983 w 5126110"/>
              <a:gd name="connsiteY6" fmla="*/ 1791607 h 2832344"/>
              <a:gd name="connsiteX7" fmla="*/ 4913760 w 5126110"/>
              <a:gd name="connsiteY7" fmla="*/ 2716640 h 2832344"/>
              <a:gd name="connsiteX8" fmla="*/ 3425202 w 5126110"/>
              <a:gd name="connsiteY8" fmla="*/ 2759170 h 2832344"/>
              <a:gd name="connsiteX9" fmla="*/ 3425202 w 5126110"/>
              <a:gd name="connsiteY9" fmla="*/ 2174380 h 2832344"/>
              <a:gd name="connsiteX10" fmla="*/ 1436913 w 5126110"/>
              <a:gd name="connsiteY10" fmla="*/ 2163747 h 2832344"/>
              <a:gd name="connsiteX11" fmla="*/ 1447546 w 5126110"/>
              <a:gd name="connsiteY11" fmla="*/ 1206817 h 2832344"/>
              <a:gd name="connsiteX12" fmla="*/ 501248 w 5126110"/>
              <a:gd name="connsiteY12" fmla="*/ 1398203 h 2832344"/>
              <a:gd name="connsiteX0" fmla="*/ 489266 w 5114128"/>
              <a:gd name="connsiteY0" fmla="*/ 1388517 h 2822658"/>
              <a:gd name="connsiteX1" fmla="*/ 168 w 5114128"/>
              <a:gd name="connsiteY1" fmla="*/ 484749 h 2822658"/>
              <a:gd name="connsiteX2" fmla="*/ 2626410 w 5114128"/>
              <a:gd name="connsiteY2" fmla="*/ 6284 h 2822658"/>
              <a:gd name="connsiteX3" fmla="*/ 2743368 w 5114128"/>
              <a:gd name="connsiteY3" fmla="*/ 920684 h 2822658"/>
              <a:gd name="connsiteX4" fmla="*/ 4391415 w 5114128"/>
              <a:gd name="connsiteY4" fmla="*/ 1090805 h 2822658"/>
              <a:gd name="connsiteX5" fmla="*/ 4285089 w 5114128"/>
              <a:gd name="connsiteY5" fmla="*/ 1866982 h 2822658"/>
              <a:gd name="connsiteX6" fmla="*/ 5040001 w 5114128"/>
              <a:gd name="connsiteY6" fmla="*/ 1781921 h 2822658"/>
              <a:gd name="connsiteX7" fmla="*/ 4901778 w 5114128"/>
              <a:gd name="connsiteY7" fmla="*/ 2706954 h 2822658"/>
              <a:gd name="connsiteX8" fmla="*/ 3413220 w 5114128"/>
              <a:gd name="connsiteY8" fmla="*/ 2749484 h 2822658"/>
              <a:gd name="connsiteX9" fmla="*/ 3413220 w 5114128"/>
              <a:gd name="connsiteY9" fmla="*/ 2164694 h 2822658"/>
              <a:gd name="connsiteX10" fmla="*/ 1424931 w 5114128"/>
              <a:gd name="connsiteY10" fmla="*/ 2154061 h 2822658"/>
              <a:gd name="connsiteX11" fmla="*/ 1435564 w 5114128"/>
              <a:gd name="connsiteY11" fmla="*/ 1197131 h 2822658"/>
              <a:gd name="connsiteX12" fmla="*/ 489266 w 5114128"/>
              <a:gd name="connsiteY12" fmla="*/ 1388517 h 2822658"/>
              <a:gd name="connsiteX0" fmla="*/ 489266 w 5114128"/>
              <a:gd name="connsiteY0" fmla="*/ 1382346 h 2816487"/>
              <a:gd name="connsiteX1" fmla="*/ 168 w 5114128"/>
              <a:gd name="connsiteY1" fmla="*/ 478578 h 2816487"/>
              <a:gd name="connsiteX2" fmla="*/ 2626410 w 5114128"/>
              <a:gd name="connsiteY2" fmla="*/ 113 h 2816487"/>
              <a:gd name="connsiteX3" fmla="*/ 2743368 w 5114128"/>
              <a:gd name="connsiteY3" fmla="*/ 914513 h 2816487"/>
              <a:gd name="connsiteX4" fmla="*/ 4391415 w 5114128"/>
              <a:gd name="connsiteY4" fmla="*/ 1084634 h 2816487"/>
              <a:gd name="connsiteX5" fmla="*/ 4285089 w 5114128"/>
              <a:gd name="connsiteY5" fmla="*/ 1860811 h 2816487"/>
              <a:gd name="connsiteX6" fmla="*/ 5040001 w 5114128"/>
              <a:gd name="connsiteY6" fmla="*/ 1775750 h 2816487"/>
              <a:gd name="connsiteX7" fmla="*/ 4901778 w 5114128"/>
              <a:gd name="connsiteY7" fmla="*/ 2700783 h 2816487"/>
              <a:gd name="connsiteX8" fmla="*/ 3413220 w 5114128"/>
              <a:gd name="connsiteY8" fmla="*/ 2743313 h 2816487"/>
              <a:gd name="connsiteX9" fmla="*/ 3413220 w 5114128"/>
              <a:gd name="connsiteY9" fmla="*/ 2158523 h 2816487"/>
              <a:gd name="connsiteX10" fmla="*/ 1424931 w 5114128"/>
              <a:gd name="connsiteY10" fmla="*/ 2147890 h 2816487"/>
              <a:gd name="connsiteX11" fmla="*/ 1435564 w 5114128"/>
              <a:gd name="connsiteY11" fmla="*/ 1190960 h 2816487"/>
              <a:gd name="connsiteX12" fmla="*/ 489266 w 5114128"/>
              <a:gd name="connsiteY12" fmla="*/ 1382346 h 2816487"/>
              <a:gd name="connsiteX0" fmla="*/ 489266 w 5114128"/>
              <a:gd name="connsiteY0" fmla="*/ 1382346 h 2816487"/>
              <a:gd name="connsiteX1" fmla="*/ 168 w 5114128"/>
              <a:gd name="connsiteY1" fmla="*/ 478578 h 2816487"/>
              <a:gd name="connsiteX2" fmla="*/ 2626410 w 5114128"/>
              <a:gd name="connsiteY2" fmla="*/ 113 h 2816487"/>
              <a:gd name="connsiteX3" fmla="*/ 2743368 w 5114128"/>
              <a:gd name="connsiteY3" fmla="*/ 914513 h 2816487"/>
              <a:gd name="connsiteX4" fmla="*/ 4391415 w 5114128"/>
              <a:gd name="connsiteY4" fmla="*/ 1084634 h 2816487"/>
              <a:gd name="connsiteX5" fmla="*/ 4285089 w 5114128"/>
              <a:gd name="connsiteY5" fmla="*/ 1860811 h 2816487"/>
              <a:gd name="connsiteX6" fmla="*/ 5040001 w 5114128"/>
              <a:gd name="connsiteY6" fmla="*/ 1775750 h 2816487"/>
              <a:gd name="connsiteX7" fmla="*/ 4901778 w 5114128"/>
              <a:gd name="connsiteY7" fmla="*/ 2700783 h 2816487"/>
              <a:gd name="connsiteX8" fmla="*/ 3413220 w 5114128"/>
              <a:gd name="connsiteY8" fmla="*/ 2743313 h 2816487"/>
              <a:gd name="connsiteX9" fmla="*/ 3413220 w 5114128"/>
              <a:gd name="connsiteY9" fmla="*/ 2158523 h 2816487"/>
              <a:gd name="connsiteX10" fmla="*/ 1424931 w 5114128"/>
              <a:gd name="connsiteY10" fmla="*/ 2147890 h 2816487"/>
              <a:gd name="connsiteX11" fmla="*/ 1435564 w 5114128"/>
              <a:gd name="connsiteY11" fmla="*/ 1190960 h 2816487"/>
              <a:gd name="connsiteX12" fmla="*/ 489266 w 5114128"/>
              <a:gd name="connsiteY12" fmla="*/ 1382346 h 2816487"/>
              <a:gd name="connsiteX0" fmla="*/ 489266 w 5114128"/>
              <a:gd name="connsiteY0" fmla="*/ 1382346 h 2816487"/>
              <a:gd name="connsiteX1" fmla="*/ 168 w 5114128"/>
              <a:gd name="connsiteY1" fmla="*/ 478578 h 2816487"/>
              <a:gd name="connsiteX2" fmla="*/ 2626410 w 5114128"/>
              <a:gd name="connsiteY2" fmla="*/ 113 h 2816487"/>
              <a:gd name="connsiteX3" fmla="*/ 2743368 w 5114128"/>
              <a:gd name="connsiteY3" fmla="*/ 914513 h 2816487"/>
              <a:gd name="connsiteX4" fmla="*/ 4391415 w 5114128"/>
              <a:gd name="connsiteY4" fmla="*/ 1084634 h 2816487"/>
              <a:gd name="connsiteX5" fmla="*/ 4285089 w 5114128"/>
              <a:gd name="connsiteY5" fmla="*/ 1860811 h 2816487"/>
              <a:gd name="connsiteX6" fmla="*/ 5040001 w 5114128"/>
              <a:gd name="connsiteY6" fmla="*/ 1775750 h 2816487"/>
              <a:gd name="connsiteX7" fmla="*/ 4901778 w 5114128"/>
              <a:gd name="connsiteY7" fmla="*/ 2700783 h 2816487"/>
              <a:gd name="connsiteX8" fmla="*/ 3413220 w 5114128"/>
              <a:gd name="connsiteY8" fmla="*/ 2743313 h 2816487"/>
              <a:gd name="connsiteX9" fmla="*/ 3413220 w 5114128"/>
              <a:gd name="connsiteY9" fmla="*/ 2158523 h 2816487"/>
              <a:gd name="connsiteX10" fmla="*/ 1424931 w 5114128"/>
              <a:gd name="connsiteY10" fmla="*/ 2147890 h 2816487"/>
              <a:gd name="connsiteX11" fmla="*/ 1435564 w 5114128"/>
              <a:gd name="connsiteY11" fmla="*/ 1190960 h 2816487"/>
              <a:gd name="connsiteX12" fmla="*/ 489266 w 5114128"/>
              <a:gd name="connsiteY12" fmla="*/ 1382346 h 2816487"/>
              <a:gd name="connsiteX0" fmla="*/ 489266 w 5114128"/>
              <a:gd name="connsiteY0" fmla="*/ 1382346 h 2816487"/>
              <a:gd name="connsiteX1" fmla="*/ 168 w 5114128"/>
              <a:gd name="connsiteY1" fmla="*/ 478578 h 2816487"/>
              <a:gd name="connsiteX2" fmla="*/ 2626410 w 5114128"/>
              <a:gd name="connsiteY2" fmla="*/ 113 h 2816487"/>
              <a:gd name="connsiteX3" fmla="*/ 2743368 w 5114128"/>
              <a:gd name="connsiteY3" fmla="*/ 914513 h 2816487"/>
              <a:gd name="connsiteX4" fmla="*/ 4391415 w 5114128"/>
              <a:gd name="connsiteY4" fmla="*/ 1084634 h 2816487"/>
              <a:gd name="connsiteX5" fmla="*/ 4285089 w 5114128"/>
              <a:gd name="connsiteY5" fmla="*/ 1860811 h 2816487"/>
              <a:gd name="connsiteX6" fmla="*/ 5040001 w 5114128"/>
              <a:gd name="connsiteY6" fmla="*/ 1775750 h 2816487"/>
              <a:gd name="connsiteX7" fmla="*/ 4901778 w 5114128"/>
              <a:gd name="connsiteY7" fmla="*/ 2700783 h 2816487"/>
              <a:gd name="connsiteX8" fmla="*/ 3413220 w 5114128"/>
              <a:gd name="connsiteY8" fmla="*/ 2743313 h 2816487"/>
              <a:gd name="connsiteX9" fmla="*/ 3413220 w 5114128"/>
              <a:gd name="connsiteY9" fmla="*/ 2158523 h 2816487"/>
              <a:gd name="connsiteX10" fmla="*/ 1424931 w 5114128"/>
              <a:gd name="connsiteY10" fmla="*/ 2147890 h 2816487"/>
              <a:gd name="connsiteX11" fmla="*/ 1435564 w 5114128"/>
              <a:gd name="connsiteY11" fmla="*/ 1190960 h 2816487"/>
              <a:gd name="connsiteX12" fmla="*/ 489266 w 5114128"/>
              <a:gd name="connsiteY12" fmla="*/ 1382346 h 2816487"/>
              <a:gd name="connsiteX0" fmla="*/ 489266 w 5073444"/>
              <a:gd name="connsiteY0" fmla="*/ 1382346 h 2816487"/>
              <a:gd name="connsiteX1" fmla="*/ 168 w 5073444"/>
              <a:gd name="connsiteY1" fmla="*/ 478578 h 2816487"/>
              <a:gd name="connsiteX2" fmla="*/ 2626410 w 5073444"/>
              <a:gd name="connsiteY2" fmla="*/ 113 h 2816487"/>
              <a:gd name="connsiteX3" fmla="*/ 2743368 w 5073444"/>
              <a:gd name="connsiteY3" fmla="*/ 914513 h 2816487"/>
              <a:gd name="connsiteX4" fmla="*/ 4391415 w 5073444"/>
              <a:gd name="connsiteY4" fmla="*/ 1084634 h 2816487"/>
              <a:gd name="connsiteX5" fmla="*/ 4285089 w 5073444"/>
              <a:gd name="connsiteY5" fmla="*/ 1860811 h 2816487"/>
              <a:gd name="connsiteX6" fmla="*/ 5040001 w 5073444"/>
              <a:gd name="connsiteY6" fmla="*/ 1775750 h 2816487"/>
              <a:gd name="connsiteX7" fmla="*/ 4901778 w 5073444"/>
              <a:gd name="connsiteY7" fmla="*/ 2700783 h 2816487"/>
              <a:gd name="connsiteX8" fmla="*/ 3413220 w 5073444"/>
              <a:gd name="connsiteY8" fmla="*/ 2743313 h 2816487"/>
              <a:gd name="connsiteX9" fmla="*/ 3413220 w 5073444"/>
              <a:gd name="connsiteY9" fmla="*/ 2158523 h 2816487"/>
              <a:gd name="connsiteX10" fmla="*/ 1424931 w 5073444"/>
              <a:gd name="connsiteY10" fmla="*/ 2147890 h 2816487"/>
              <a:gd name="connsiteX11" fmla="*/ 1435564 w 5073444"/>
              <a:gd name="connsiteY11" fmla="*/ 1190960 h 2816487"/>
              <a:gd name="connsiteX12" fmla="*/ 489266 w 5073444"/>
              <a:gd name="connsiteY12" fmla="*/ 1382346 h 2816487"/>
              <a:gd name="connsiteX0" fmla="*/ 489266 w 5040026"/>
              <a:gd name="connsiteY0" fmla="*/ 1382346 h 2773472"/>
              <a:gd name="connsiteX1" fmla="*/ 168 w 5040026"/>
              <a:gd name="connsiteY1" fmla="*/ 478578 h 2773472"/>
              <a:gd name="connsiteX2" fmla="*/ 2626410 w 5040026"/>
              <a:gd name="connsiteY2" fmla="*/ 113 h 2773472"/>
              <a:gd name="connsiteX3" fmla="*/ 2743368 w 5040026"/>
              <a:gd name="connsiteY3" fmla="*/ 914513 h 2773472"/>
              <a:gd name="connsiteX4" fmla="*/ 4391415 w 5040026"/>
              <a:gd name="connsiteY4" fmla="*/ 1084634 h 2773472"/>
              <a:gd name="connsiteX5" fmla="*/ 4285089 w 5040026"/>
              <a:gd name="connsiteY5" fmla="*/ 1860811 h 2773472"/>
              <a:gd name="connsiteX6" fmla="*/ 5040001 w 5040026"/>
              <a:gd name="connsiteY6" fmla="*/ 1775750 h 2773472"/>
              <a:gd name="connsiteX7" fmla="*/ 4901778 w 5040026"/>
              <a:gd name="connsiteY7" fmla="*/ 2700783 h 2773472"/>
              <a:gd name="connsiteX8" fmla="*/ 3413220 w 5040026"/>
              <a:gd name="connsiteY8" fmla="*/ 2743313 h 2773472"/>
              <a:gd name="connsiteX9" fmla="*/ 3413220 w 5040026"/>
              <a:gd name="connsiteY9" fmla="*/ 2158523 h 2773472"/>
              <a:gd name="connsiteX10" fmla="*/ 1424931 w 5040026"/>
              <a:gd name="connsiteY10" fmla="*/ 2147890 h 2773472"/>
              <a:gd name="connsiteX11" fmla="*/ 1435564 w 5040026"/>
              <a:gd name="connsiteY11" fmla="*/ 1190960 h 2773472"/>
              <a:gd name="connsiteX12" fmla="*/ 489266 w 5040026"/>
              <a:gd name="connsiteY12" fmla="*/ 1382346 h 2773472"/>
              <a:gd name="connsiteX0" fmla="*/ 489266 w 5040026"/>
              <a:gd name="connsiteY0" fmla="*/ 1382346 h 2745512"/>
              <a:gd name="connsiteX1" fmla="*/ 168 w 5040026"/>
              <a:gd name="connsiteY1" fmla="*/ 478578 h 2745512"/>
              <a:gd name="connsiteX2" fmla="*/ 2626410 w 5040026"/>
              <a:gd name="connsiteY2" fmla="*/ 113 h 2745512"/>
              <a:gd name="connsiteX3" fmla="*/ 2743368 w 5040026"/>
              <a:gd name="connsiteY3" fmla="*/ 914513 h 2745512"/>
              <a:gd name="connsiteX4" fmla="*/ 4391415 w 5040026"/>
              <a:gd name="connsiteY4" fmla="*/ 1084634 h 2745512"/>
              <a:gd name="connsiteX5" fmla="*/ 4285089 w 5040026"/>
              <a:gd name="connsiteY5" fmla="*/ 1860811 h 2745512"/>
              <a:gd name="connsiteX6" fmla="*/ 5040001 w 5040026"/>
              <a:gd name="connsiteY6" fmla="*/ 1775750 h 2745512"/>
              <a:gd name="connsiteX7" fmla="*/ 4901778 w 5040026"/>
              <a:gd name="connsiteY7" fmla="*/ 2700783 h 2745512"/>
              <a:gd name="connsiteX8" fmla="*/ 3413220 w 5040026"/>
              <a:gd name="connsiteY8" fmla="*/ 2743313 h 2745512"/>
              <a:gd name="connsiteX9" fmla="*/ 3413220 w 5040026"/>
              <a:gd name="connsiteY9" fmla="*/ 2158523 h 2745512"/>
              <a:gd name="connsiteX10" fmla="*/ 1424931 w 5040026"/>
              <a:gd name="connsiteY10" fmla="*/ 2147890 h 2745512"/>
              <a:gd name="connsiteX11" fmla="*/ 1435564 w 5040026"/>
              <a:gd name="connsiteY11" fmla="*/ 1190960 h 2745512"/>
              <a:gd name="connsiteX12" fmla="*/ 489266 w 5040026"/>
              <a:gd name="connsiteY12" fmla="*/ 1382346 h 2745512"/>
              <a:gd name="connsiteX0" fmla="*/ 489266 w 5040026"/>
              <a:gd name="connsiteY0" fmla="*/ 1382346 h 2745512"/>
              <a:gd name="connsiteX1" fmla="*/ 168 w 5040026"/>
              <a:gd name="connsiteY1" fmla="*/ 478578 h 2745512"/>
              <a:gd name="connsiteX2" fmla="*/ 2626410 w 5040026"/>
              <a:gd name="connsiteY2" fmla="*/ 113 h 2745512"/>
              <a:gd name="connsiteX3" fmla="*/ 2743368 w 5040026"/>
              <a:gd name="connsiteY3" fmla="*/ 914513 h 2745512"/>
              <a:gd name="connsiteX4" fmla="*/ 4391415 w 5040026"/>
              <a:gd name="connsiteY4" fmla="*/ 1084634 h 2745512"/>
              <a:gd name="connsiteX5" fmla="*/ 4285089 w 5040026"/>
              <a:gd name="connsiteY5" fmla="*/ 1860811 h 2745512"/>
              <a:gd name="connsiteX6" fmla="*/ 5040001 w 5040026"/>
              <a:gd name="connsiteY6" fmla="*/ 1775750 h 2745512"/>
              <a:gd name="connsiteX7" fmla="*/ 4901778 w 5040026"/>
              <a:gd name="connsiteY7" fmla="*/ 2700783 h 2745512"/>
              <a:gd name="connsiteX8" fmla="*/ 3413220 w 5040026"/>
              <a:gd name="connsiteY8" fmla="*/ 2743313 h 2745512"/>
              <a:gd name="connsiteX9" fmla="*/ 3413220 w 5040026"/>
              <a:gd name="connsiteY9" fmla="*/ 2158523 h 2745512"/>
              <a:gd name="connsiteX10" fmla="*/ 1424931 w 5040026"/>
              <a:gd name="connsiteY10" fmla="*/ 2147890 h 2745512"/>
              <a:gd name="connsiteX11" fmla="*/ 1435564 w 5040026"/>
              <a:gd name="connsiteY11" fmla="*/ 1190960 h 2745512"/>
              <a:gd name="connsiteX12" fmla="*/ 489266 w 5040026"/>
              <a:gd name="connsiteY12" fmla="*/ 1382346 h 2745512"/>
              <a:gd name="connsiteX0" fmla="*/ 489266 w 5040026"/>
              <a:gd name="connsiteY0" fmla="*/ 1382346 h 2745512"/>
              <a:gd name="connsiteX1" fmla="*/ 168 w 5040026"/>
              <a:gd name="connsiteY1" fmla="*/ 478578 h 2745512"/>
              <a:gd name="connsiteX2" fmla="*/ 2626410 w 5040026"/>
              <a:gd name="connsiteY2" fmla="*/ 113 h 2745512"/>
              <a:gd name="connsiteX3" fmla="*/ 2743368 w 5040026"/>
              <a:gd name="connsiteY3" fmla="*/ 914513 h 2745512"/>
              <a:gd name="connsiteX4" fmla="*/ 4391415 w 5040026"/>
              <a:gd name="connsiteY4" fmla="*/ 1084634 h 2745512"/>
              <a:gd name="connsiteX5" fmla="*/ 4285089 w 5040026"/>
              <a:gd name="connsiteY5" fmla="*/ 1860811 h 2745512"/>
              <a:gd name="connsiteX6" fmla="*/ 5040001 w 5040026"/>
              <a:gd name="connsiteY6" fmla="*/ 1775750 h 2745512"/>
              <a:gd name="connsiteX7" fmla="*/ 4901778 w 5040026"/>
              <a:gd name="connsiteY7" fmla="*/ 2700783 h 2745512"/>
              <a:gd name="connsiteX8" fmla="*/ 3413220 w 5040026"/>
              <a:gd name="connsiteY8" fmla="*/ 2743313 h 2745512"/>
              <a:gd name="connsiteX9" fmla="*/ 3413220 w 5040026"/>
              <a:gd name="connsiteY9" fmla="*/ 2158523 h 2745512"/>
              <a:gd name="connsiteX10" fmla="*/ 1424931 w 5040026"/>
              <a:gd name="connsiteY10" fmla="*/ 2147890 h 2745512"/>
              <a:gd name="connsiteX11" fmla="*/ 1435564 w 5040026"/>
              <a:gd name="connsiteY11" fmla="*/ 1190960 h 2745512"/>
              <a:gd name="connsiteX12" fmla="*/ 489266 w 5040026"/>
              <a:gd name="connsiteY12" fmla="*/ 1382346 h 2745512"/>
              <a:gd name="connsiteX0" fmla="*/ 489266 w 5040026"/>
              <a:gd name="connsiteY0" fmla="*/ 1382346 h 2745512"/>
              <a:gd name="connsiteX1" fmla="*/ 168 w 5040026"/>
              <a:gd name="connsiteY1" fmla="*/ 478578 h 2745512"/>
              <a:gd name="connsiteX2" fmla="*/ 2626410 w 5040026"/>
              <a:gd name="connsiteY2" fmla="*/ 113 h 2745512"/>
              <a:gd name="connsiteX3" fmla="*/ 2743368 w 5040026"/>
              <a:gd name="connsiteY3" fmla="*/ 914513 h 2745512"/>
              <a:gd name="connsiteX4" fmla="*/ 4391415 w 5040026"/>
              <a:gd name="connsiteY4" fmla="*/ 1084634 h 2745512"/>
              <a:gd name="connsiteX5" fmla="*/ 4285089 w 5040026"/>
              <a:gd name="connsiteY5" fmla="*/ 1860811 h 2745512"/>
              <a:gd name="connsiteX6" fmla="*/ 5040001 w 5040026"/>
              <a:gd name="connsiteY6" fmla="*/ 1775750 h 2745512"/>
              <a:gd name="connsiteX7" fmla="*/ 4901778 w 5040026"/>
              <a:gd name="connsiteY7" fmla="*/ 2700783 h 2745512"/>
              <a:gd name="connsiteX8" fmla="*/ 3413220 w 5040026"/>
              <a:gd name="connsiteY8" fmla="*/ 2743313 h 2745512"/>
              <a:gd name="connsiteX9" fmla="*/ 3413220 w 5040026"/>
              <a:gd name="connsiteY9" fmla="*/ 2158523 h 2745512"/>
              <a:gd name="connsiteX10" fmla="*/ 1424931 w 5040026"/>
              <a:gd name="connsiteY10" fmla="*/ 2147890 h 2745512"/>
              <a:gd name="connsiteX11" fmla="*/ 1435564 w 5040026"/>
              <a:gd name="connsiteY11" fmla="*/ 1190960 h 2745512"/>
              <a:gd name="connsiteX12" fmla="*/ 489266 w 5040026"/>
              <a:gd name="connsiteY12" fmla="*/ 1382346 h 2745512"/>
              <a:gd name="connsiteX0" fmla="*/ 489266 w 5040026"/>
              <a:gd name="connsiteY0" fmla="*/ 1382346 h 2745512"/>
              <a:gd name="connsiteX1" fmla="*/ 168 w 5040026"/>
              <a:gd name="connsiteY1" fmla="*/ 478578 h 2745512"/>
              <a:gd name="connsiteX2" fmla="*/ 2626410 w 5040026"/>
              <a:gd name="connsiteY2" fmla="*/ 113 h 2745512"/>
              <a:gd name="connsiteX3" fmla="*/ 2743368 w 5040026"/>
              <a:gd name="connsiteY3" fmla="*/ 914513 h 2745512"/>
              <a:gd name="connsiteX4" fmla="*/ 4391415 w 5040026"/>
              <a:gd name="connsiteY4" fmla="*/ 1084634 h 2745512"/>
              <a:gd name="connsiteX5" fmla="*/ 4285089 w 5040026"/>
              <a:gd name="connsiteY5" fmla="*/ 1860811 h 2745512"/>
              <a:gd name="connsiteX6" fmla="*/ 5040001 w 5040026"/>
              <a:gd name="connsiteY6" fmla="*/ 1775750 h 2745512"/>
              <a:gd name="connsiteX7" fmla="*/ 4901778 w 5040026"/>
              <a:gd name="connsiteY7" fmla="*/ 2700783 h 2745512"/>
              <a:gd name="connsiteX8" fmla="*/ 3413220 w 5040026"/>
              <a:gd name="connsiteY8" fmla="*/ 2743313 h 2745512"/>
              <a:gd name="connsiteX9" fmla="*/ 3413220 w 5040026"/>
              <a:gd name="connsiteY9" fmla="*/ 2158523 h 2745512"/>
              <a:gd name="connsiteX10" fmla="*/ 1424931 w 5040026"/>
              <a:gd name="connsiteY10" fmla="*/ 2147890 h 2745512"/>
              <a:gd name="connsiteX11" fmla="*/ 1435564 w 5040026"/>
              <a:gd name="connsiteY11" fmla="*/ 1190960 h 2745512"/>
              <a:gd name="connsiteX12" fmla="*/ 489266 w 5040026"/>
              <a:gd name="connsiteY12" fmla="*/ 1382346 h 274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40026" h="2745512">
                <a:moveTo>
                  <a:pt x="489266" y="1382346"/>
                </a:moveTo>
                <a:cubicBezTo>
                  <a:pt x="515847" y="1369941"/>
                  <a:pt x="-10758" y="447702"/>
                  <a:pt x="168" y="478578"/>
                </a:cubicBezTo>
                <a:cubicBezTo>
                  <a:pt x="11094" y="509454"/>
                  <a:pt x="2615777" y="-8747"/>
                  <a:pt x="2626410" y="113"/>
                </a:cubicBezTo>
                <a:cubicBezTo>
                  <a:pt x="2637043" y="8973"/>
                  <a:pt x="2746913" y="957043"/>
                  <a:pt x="2743368" y="914513"/>
                </a:cubicBezTo>
                <a:cubicBezTo>
                  <a:pt x="2739823" y="871983"/>
                  <a:pt x="4390695" y="1092716"/>
                  <a:pt x="4391415" y="1084634"/>
                </a:cubicBezTo>
                <a:cubicBezTo>
                  <a:pt x="4392135" y="1076552"/>
                  <a:pt x="4287523" y="1851132"/>
                  <a:pt x="4285089" y="1860811"/>
                </a:cubicBezTo>
                <a:cubicBezTo>
                  <a:pt x="4282655" y="1870490"/>
                  <a:pt x="5037704" y="1776432"/>
                  <a:pt x="5040001" y="1775750"/>
                </a:cubicBezTo>
                <a:cubicBezTo>
                  <a:pt x="5042298" y="1775068"/>
                  <a:pt x="4891554" y="2710345"/>
                  <a:pt x="4901778" y="2700783"/>
                </a:cubicBezTo>
                <a:cubicBezTo>
                  <a:pt x="4912002" y="2691221"/>
                  <a:pt x="3405080" y="2758327"/>
                  <a:pt x="3413220" y="2743313"/>
                </a:cubicBezTo>
                <a:cubicBezTo>
                  <a:pt x="3421360" y="2728299"/>
                  <a:pt x="3418031" y="2152252"/>
                  <a:pt x="3413220" y="2158523"/>
                </a:cubicBezTo>
                <a:cubicBezTo>
                  <a:pt x="3408409" y="2164794"/>
                  <a:pt x="1412896" y="2138328"/>
                  <a:pt x="1424931" y="2147890"/>
                </a:cubicBezTo>
                <a:cubicBezTo>
                  <a:pt x="1436966" y="2122283"/>
                  <a:pt x="1435759" y="1184670"/>
                  <a:pt x="1435564" y="1190960"/>
                </a:cubicBezTo>
                <a:cubicBezTo>
                  <a:pt x="1435369" y="1197250"/>
                  <a:pt x="462685" y="1394751"/>
                  <a:pt x="489266" y="1382346"/>
                </a:cubicBezTo>
                <a:close/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" name="Picture 3" descr="C:\Users\Utilisateur\Documents\Perso\sho8\Police\con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871788"/>
            <a:ext cx="2220912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7"/>
          <p:cNvGrpSpPr>
            <a:grpSpLocks/>
          </p:cNvGrpSpPr>
          <p:nvPr userDrawn="1"/>
        </p:nvGrpSpPr>
        <p:grpSpPr bwMode="auto">
          <a:xfrm>
            <a:off x="7234238" y="2073275"/>
            <a:ext cx="904875" cy="1209675"/>
            <a:chOff x="4962525" y="6584950"/>
            <a:chExt cx="904875" cy="1209675"/>
          </a:xfrm>
        </p:grpSpPr>
        <p:sp>
          <p:nvSpPr>
            <p:cNvPr id="7" name="Freeform 30"/>
            <p:cNvSpPr>
              <a:spLocks/>
            </p:cNvSpPr>
            <p:nvPr/>
          </p:nvSpPr>
          <p:spPr bwMode="auto">
            <a:xfrm>
              <a:off x="4962525" y="6680200"/>
              <a:ext cx="368300" cy="936625"/>
            </a:xfrm>
            <a:custGeom>
              <a:avLst/>
              <a:gdLst>
                <a:gd name="T0" fmla="*/ 2147483646 w 232"/>
                <a:gd name="T1" fmla="*/ 0 h 590"/>
                <a:gd name="T2" fmla="*/ 0 w 232"/>
                <a:gd name="T3" fmla="*/ 2147483646 h 590"/>
                <a:gd name="T4" fmla="*/ 2147483646 w 232"/>
                <a:gd name="T5" fmla="*/ 2147483646 h 590"/>
                <a:gd name="T6" fmla="*/ 2147483646 w 232"/>
                <a:gd name="T7" fmla="*/ 0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2" h="590">
                  <a:moveTo>
                    <a:pt x="112" y="0"/>
                  </a:moveTo>
                  <a:lnTo>
                    <a:pt x="0" y="590"/>
                  </a:lnTo>
                  <a:lnTo>
                    <a:pt x="232" y="518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7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31"/>
            <p:cNvSpPr>
              <a:spLocks/>
            </p:cNvSpPr>
            <p:nvPr/>
          </p:nvSpPr>
          <p:spPr bwMode="auto">
            <a:xfrm>
              <a:off x="5140325" y="6584950"/>
              <a:ext cx="727075" cy="1209675"/>
            </a:xfrm>
            <a:custGeom>
              <a:avLst/>
              <a:gdLst>
                <a:gd name="T0" fmla="*/ 2147483646 w 458"/>
                <a:gd name="T1" fmla="*/ 2147483646 h 762"/>
                <a:gd name="T2" fmla="*/ 2147483646 w 458"/>
                <a:gd name="T3" fmla="*/ 2147483646 h 762"/>
                <a:gd name="T4" fmla="*/ 2147483646 w 458"/>
                <a:gd name="T5" fmla="*/ 0 h 762"/>
                <a:gd name="T6" fmla="*/ 0 w 458"/>
                <a:gd name="T7" fmla="*/ 2147483646 h 762"/>
                <a:gd name="T8" fmla="*/ 2147483646 w 458"/>
                <a:gd name="T9" fmla="*/ 2147483646 h 7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762">
                  <a:moveTo>
                    <a:pt x="130" y="762"/>
                  </a:moveTo>
                  <a:lnTo>
                    <a:pt x="458" y="650"/>
                  </a:lnTo>
                  <a:lnTo>
                    <a:pt x="342" y="0"/>
                  </a:lnTo>
                  <a:lnTo>
                    <a:pt x="0" y="58"/>
                  </a:lnTo>
                  <a:lnTo>
                    <a:pt x="130" y="762"/>
                  </a:lnTo>
                  <a:close/>
                </a:path>
              </a:pathLst>
            </a:custGeom>
            <a:solidFill>
              <a:srgbClr val="FBD9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32"/>
            <p:cNvSpPr>
              <a:spLocks/>
            </p:cNvSpPr>
            <p:nvPr/>
          </p:nvSpPr>
          <p:spPr bwMode="auto">
            <a:xfrm>
              <a:off x="5391150" y="6854825"/>
              <a:ext cx="288925" cy="552450"/>
            </a:xfrm>
            <a:custGeom>
              <a:avLst/>
              <a:gdLst>
                <a:gd name="T0" fmla="*/ 2147483646 w 182"/>
                <a:gd name="T1" fmla="*/ 2147483646 h 348"/>
                <a:gd name="T2" fmla="*/ 2147483646 w 182"/>
                <a:gd name="T3" fmla="*/ 2147483646 h 348"/>
                <a:gd name="T4" fmla="*/ 2147483646 w 182"/>
                <a:gd name="T5" fmla="*/ 2147483646 h 348"/>
                <a:gd name="T6" fmla="*/ 2147483646 w 182"/>
                <a:gd name="T7" fmla="*/ 2147483646 h 348"/>
                <a:gd name="T8" fmla="*/ 2147483646 w 182"/>
                <a:gd name="T9" fmla="*/ 2147483646 h 348"/>
                <a:gd name="T10" fmla="*/ 2147483646 w 182"/>
                <a:gd name="T11" fmla="*/ 2147483646 h 348"/>
                <a:gd name="T12" fmla="*/ 2147483646 w 182"/>
                <a:gd name="T13" fmla="*/ 2147483646 h 348"/>
                <a:gd name="T14" fmla="*/ 2147483646 w 182"/>
                <a:gd name="T15" fmla="*/ 2147483646 h 348"/>
                <a:gd name="T16" fmla="*/ 2147483646 w 182"/>
                <a:gd name="T17" fmla="*/ 2147483646 h 348"/>
                <a:gd name="T18" fmla="*/ 2147483646 w 182"/>
                <a:gd name="T19" fmla="*/ 2147483646 h 348"/>
                <a:gd name="T20" fmla="*/ 2147483646 w 182"/>
                <a:gd name="T21" fmla="*/ 2147483646 h 348"/>
                <a:gd name="T22" fmla="*/ 2147483646 w 182"/>
                <a:gd name="T23" fmla="*/ 2147483646 h 348"/>
                <a:gd name="T24" fmla="*/ 2147483646 w 182"/>
                <a:gd name="T25" fmla="*/ 2147483646 h 348"/>
                <a:gd name="T26" fmla="*/ 2147483646 w 182"/>
                <a:gd name="T27" fmla="*/ 2147483646 h 348"/>
                <a:gd name="T28" fmla="*/ 2147483646 w 182"/>
                <a:gd name="T29" fmla="*/ 2147483646 h 348"/>
                <a:gd name="T30" fmla="*/ 2147483646 w 182"/>
                <a:gd name="T31" fmla="*/ 2147483646 h 348"/>
                <a:gd name="T32" fmla="*/ 2147483646 w 182"/>
                <a:gd name="T33" fmla="*/ 2147483646 h 348"/>
                <a:gd name="T34" fmla="*/ 2147483646 w 182"/>
                <a:gd name="T35" fmla="*/ 2147483646 h 348"/>
                <a:gd name="T36" fmla="*/ 2147483646 w 182"/>
                <a:gd name="T37" fmla="*/ 2147483646 h 348"/>
                <a:gd name="T38" fmla="*/ 2147483646 w 182"/>
                <a:gd name="T39" fmla="*/ 2147483646 h 348"/>
                <a:gd name="T40" fmla="*/ 2147483646 w 182"/>
                <a:gd name="T41" fmla="*/ 2147483646 h 348"/>
                <a:gd name="T42" fmla="*/ 2147483646 w 182"/>
                <a:gd name="T43" fmla="*/ 2147483646 h 348"/>
                <a:gd name="T44" fmla="*/ 2147483646 w 182"/>
                <a:gd name="T45" fmla="*/ 2147483646 h 348"/>
                <a:gd name="T46" fmla="*/ 2147483646 w 182"/>
                <a:gd name="T47" fmla="*/ 2147483646 h 348"/>
                <a:gd name="T48" fmla="*/ 2147483646 w 182"/>
                <a:gd name="T49" fmla="*/ 2147483646 h 348"/>
                <a:gd name="T50" fmla="*/ 2147483646 w 182"/>
                <a:gd name="T51" fmla="*/ 2147483646 h 348"/>
                <a:gd name="T52" fmla="*/ 2147483646 w 182"/>
                <a:gd name="T53" fmla="*/ 2147483646 h 348"/>
                <a:gd name="T54" fmla="*/ 2147483646 w 182"/>
                <a:gd name="T55" fmla="*/ 2147483646 h 348"/>
                <a:gd name="T56" fmla="*/ 2147483646 w 182"/>
                <a:gd name="T57" fmla="*/ 2147483646 h 348"/>
                <a:gd name="T58" fmla="*/ 2147483646 w 182"/>
                <a:gd name="T59" fmla="*/ 2147483646 h 348"/>
                <a:gd name="T60" fmla="*/ 2147483646 w 182"/>
                <a:gd name="T61" fmla="*/ 2147483646 h 348"/>
                <a:gd name="T62" fmla="*/ 2147483646 w 182"/>
                <a:gd name="T63" fmla="*/ 2147483646 h 348"/>
                <a:gd name="T64" fmla="*/ 2147483646 w 182"/>
                <a:gd name="T65" fmla="*/ 2147483646 h 348"/>
                <a:gd name="T66" fmla="*/ 2147483646 w 182"/>
                <a:gd name="T67" fmla="*/ 2147483646 h 348"/>
                <a:gd name="T68" fmla="*/ 2147483646 w 182"/>
                <a:gd name="T69" fmla="*/ 2147483646 h 348"/>
                <a:gd name="T70" fmla="*/ 2147483646 w 182"/>
                <a:gd name="T71" fmla="*/ 2147483646 h 348"/>
                <a:gd name="T72" fmla="*/ 2147483646 w 182"/>
                <a:gd name="T73" fmla="*/ 2147483646 h 348"/>
                <a:gd name="T74" fmla="*/ 2147483646 w 182"/>
                <a:gd name="T75" fmla="*/ 2147483646 h 348"/>
                <a:gd name="T76" fmla="*/ 2147483646 w 182"/>
                <a:gd name="T77" fmla="*/ 2147483646 h 348"/>
                <a:gd name="T78" fmla="*/ 2147483646 w 182"/>
                <a:gd name="T79" fmla="*/ 2147483646 h 348"/>
                <a:gd name="T80" fmla="*/ 2147483646 w 182"/>
                <a:gd name="T81" fmla="*/ 2147483646 h 348"/>
                <a:gd name="T82" fmla="*/ 2147483646 w 182"/>
                <a:gd name="T83" fmla="*/ 2147483646 h 348"/>
                <a:gd name="T84" fmla="*/ 2147483646 w 182"/>
                <a:gd name="T85" fmla="*/ 2147483646 h 348"/>
                <a:gd name="T86" fmla="*/ 2147483646 w 182"/>
                <a:gd name="T87" fmla="*/ 2147483646 h 348"/>
                <a:gd name="T88" fmla="*/ 2147483646 w 182"/>
                <a:gd name="T89" fmla="*/ 2147483646 h 348"/>
                <a:gd name="T90" fmla="*/ 2147483646 w 182"/>
                <a:gd name="T91" fmla="*/ 2147483646 h 348"/>
                <a:gd name="T92" fmla="*/ 2147483646 w 182"/>
                <a:gd name="T93" fmla="*/ 2147483646 h 348"/>
                <a:gd name="T94" fmla="*/ 2147483646 w 182"/>
                <a:gd name="T95" fmla="*/ 2147483646 h 348"/>
                <a:gd name="T96" fmla="*/ 2147483646 w 182"/>
                <a:gd name="T97" fmla="*/ 0 h 348"/>
                <a:gd name="T98" fmla="*/ 2147483646 w 182"/>
                <a:gd name="T99" fmla="*/ 2147483646 h 348"/>
                <a:gd name="T100" fmla="*/ 2147483646 w 182"/>
                <a:gd name="T101" fmla="*/ 2147483646 h 348"/>
                <a:gd name="T102" fmla="*/ 2147483646 w 182"/>
                <a:gd name="T103" fmla="*/ 2147483646 h 348"/>
                <a:gd name="T104" fmla="*/ 2147483646 w 182"/>
                <a:gd name="T105" fmla="*/ 2147483646 h 348"/>
                <a:gd name="T106" fmla="*/ 2147483646 w 182"/>
                <a:gd name="T107" fmla="*/ 2147483646 h 3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82" h="348">
                  <a:moveTo>
                    <a:pt x="52" y="110"/>
                  </a:moveTo>
                  <a:lnTo>
                    <a:pt x="52" y="110"/>
                  </a:lnTo>
                  <a:lnTo>
                    <a:pt x="50" y="96"/>
                  </a:lnTo>
                  <a:lnTo>
                    <a:pt x="52" y="82"/>
                  </a:lnTo>
                  <a:lnTo>
                    <a:pt x="54" y="78"/>
                  </a:lnTo>
                  <a:lnTo>
                    <a:pt x="58" y="74"/>
                  </a:lnTo>
                  <a:lnTo>
                    <a:pt x="62" y="70"/>
                  </a:lnTo>
                  <a:lnTo>
                    <a:pt x="66" y="70"/>
                  </a:lnTo>
                  <a:lnTo>
                    <a:pt x="70" y="70"/>
                  </a:lnTo>
                  <a:lnTo>
                    <a:pt x="76" y="70"/>
                  </a:lnTo>
                  <a:lnTo>
                    <a:pt x="82" y="76"/>
                  </a:lnTo>
                  <a:lnTo>
                    <a:pt x="90" y="84"/>
                  </a:lnTo>
                  <a:lnTo>
                    <a:pt x="94" y="98"/>
                  </a:lnTo>
                  <a:lnTo>
                    <a:pt x="94" y="114"/>
                  </a:lnTo>
                  <a:lnTo>
                    <a:pt x="92" y="126"/>
                  </a:lnTo>
                  <a:lnTo>
                    <a:pt x="88" y="130"/>
                  </a:lnTo>
                  <a:lnTo>
                    <a:pt x="84" y="134"/>
                  </a:lnTo>
                  <a:lnTo>
                    <a:pt x="80" y="136"/>
                  </a:lnTo>
                  <a:lnTo>
                    <a:pt x="76" y="138"/>
                  </a:lnTo>
                  <a:lnTo>
                    <a:pt x="70" y="138"/>
                  </a:lnTo>
                  <a:lnTo>
                    <a:pt x="80" y="194"/>
                  </a:lnTo>
                  <a:lnTo>
                    <a:pt x="84" y="192"/>
                  </a:lnTo>
                  <a:lnTo>
                    <a:pt x="88" y="190"/>
                  </a:lnTo>
                  <a:lnTo>
                    <a:pt x="94" y="190"/>
                  </a:lnTo>
                  <a:lnTo>
                    <a:pt x="100" y="192"/>
                  </a:lnTo>
                  <a:lnTo>
                    <a:pt x="106" y="194"/>
                  </a:lnTo>
                  <a:lnTo>
                    <a:pt x="110" y="198"/>
                  </a:lnTo>
                  <a:lnTo>
                    <a:pt x="116" y="204"/>
                  </a:lnTo>
                  <a:lnTo>
                    <a:pt x="120" y="212"/>
                  </a:lnTo>
                  <a:lnTo>
                    <a:pt x="122" y="220"/>
                  </a:lnTo>
                  <a:lnTo>
                    <a:pt x="124" y="228"/>
                  </a:lnTo>
                  <a:lnTo>
                    <a:pt x="126" y="238"/>
                  </a:lnTo>
                  <a:lnTo>
                    <a:pt x="126" y="246"/>
                  </a:lnTo>
                  <a:lnTo>
                    <a:pt x="124" y="254"/>
                  </a:lnTo>
                  <a:lnTo>
                    <a:pt x="122" y="260"/>
                  </a:lnTo>
                  <a:lnTo>
                    <a:pt x="118" y="266"/>
                  </a:lnTo>
                  <a:lnTo>
                    <a:pt x="114" y="270"/>
                  </a:lnTo>
                  <a:lnTo>
                    <a:pt x="110" y="274"/>
                  </a:lnTo>
                  <a:lnTo>
                    <a:pt x="104" y="276"/>
                  </a:lnTo>
                  <a:lnTo>
                    <a:pt x="98" y="276"/>
                  </a:lnTo>
                  <a:lnTo>
                    <a:pt x="92" y="274"/>
                  </a:lnTo>
                  <a:lnTo>
                    <a:pt x="86" y="272"/>
                  </a:lnTo>
                  <a:lnTo>
                    <a:pt x="80" y="266"/>
                  </a:lnTo>
                  <a:lnTo>
                    <a:pt x="76" y="260"/>
                  </a:lnTo>
                  <a:lnTo>
                    <a:pt x="72" y="252"/>
                  </a:lnTo>
                  <a:lnTo>
                    <a:pt x="68" y="236"/>
                  </a:lnTo>
                  <a:lnTo>
                    <a:pt x="12" y="244"/>
                  </a:lnTo>
                  <a:lnTo>
                    <a:pt x="18" y="266"/>
                  </a:lnTo>
                  <a:lnTo>
                    <a:pt x="28" y="288"/>
                  </a:lnTo>
                  <a:lnTo>
                    <a:pt x="38" y="306"/>
                  </a:lnTo>
                  <a:lnTo>
                    <a:pt x="50" y="322"/>
                  </a:lnTo>
                  <a:lnTo>
                    <a:pt x="58" y="330"/>
                  </a:lnTo>
                  <a:lnTo>
                    <a:pt x="66" y="336"/>
                  </a:lnTo>
                  <a:lnTo>
                    <a:pt x="74" y="342"/>
                  </a:lnTo>
                  <a:lnTo>
                    <a:pt x="84" y="344"/>
                  </a:lnTo>
                  <a:lnTo>
                    <a:pt x="92" y="348"/>
                  </a:lnTo>
                  <a:lnTo>
                    <a:pt x="100" y="348"/>
                  </a:lnTo>
                  <a:lnTo>
                    <a:pt x="118" y="348"/>
                  </a:lnTo>
                  <a:lnTo>
                    <a:pt x="132" y="342"/>
                  </a:lnTo>
                  <a:lnTo>
                    <a:pt x="146" y="336"/>
                  </a:lnTo>
                  <a:lnTo>
                    <a:pt x="158" y="324"/>
                  </a:lnTo>
                  <a:lnTo>
                    <a:pt x="168" y="310"/>
                  </a:lnTo>
                  <a:lnTo>
                    <a:pt x="176" y="294"/>
                  </a:lnTo>
                  <a:lnTo>
                    <a:pt x="180" y="274"/>
                  </a:lnTo>
                  <a:lnTo>
                    <a:pt x="182" y="252"/>
                  </a:lnTo>
                  <a:lnTo>
                    <a:pt x="180" y="226"/>
                  </a:lnTo>
                  <a:lnTo>
                    <a:pt x="172" y="202"/>
                  </a:lnTo>
                  <a:lnTo>
                    <a:pt x="168" y="190"/>
                  </a:lnTo>
                  <a:lnTo>
                    <a:pt x="162" y="178"/>
                  </a:lnTo>
                  <a:lnTo>
                    <a:pt x="156" y="170"/>
                  </a:lnTo>
                  <a:lnTo>
                    <a:pt x="148" y="162"/>
                  </a:lnTo>
                  <a:lnTo>
                    <a:pt x="140" y="156"/>
                  </a:lnTo>
                  <a:lnTo>
                    <a:pt x="132" y="152"/>
                  </a:lnTo>
                  <a:lnTo>
                    <a:pt x="136" y="146"/>
                  </a:lnTo>
                  <a:lnTo>
                    <a:pt x="140" y="138"/>
                  </a:lnTo>
                  <a:lnTo>
                    <a:pt x="142" y="120"/>
                  </a:lnTo>
                  <a:lnTo>
                    <a:pt x="144" y="102"/>
                  </a:lnTo>
                  <a:lnTo>
                    <a:pt x="142" y="82"/>
                  </a:lnTo>
                  <a:lnTo>
                    <a:pt x="136" y="62"/>
                  </a:lnTo>
                  <a:lnTo>
                    <a:pt x="130" y="44"/>
                  </a:lnTo>
                  <a:lnTo>
                    <a:pt x="120" y="28"/>
                  </a:lnTo>
                  <a:lnTo>
                    <a:pt x="110" y="16"/>
                  </a:lnTo>
                  <a:lnTo>
                    <a:pt x="98" y="8"/>
                  </a:lnTo>
                  <a:lnTo>
                    <a:pt x="86" y="2"/>
                  </a:lnTo>
                  <a:lnTo>
                    <a:pt x="74" y="0"/>
                  </a:lnTo>
                  <a:lnTo>
                    <a:pt x="60" y="0"/>
                  </a:lnTo>
                  <a:lnTo>
                    <a:pt x="44" y="4"/>
                  </a:lnTo>
                  <a:lnTo>
                    <a:pt x="32" y="12"/>
                  </a:lnTo>
                  <a:lnTo>
                    <a:pt x="20" y="24"/>
                  </a:lnTo>
                  <a:lnTo>
                    <a:pt x="12" y="38"/>
                  </a:lnTo>
                  <a:lnTo>
                    <a:pt x="6" y="54"/>
                  </a:lnTo>
                  <a:lnTo>
                    <a:pt x="2" y="72"/>
                  </a:lnTo>
                  <a:lnTo>
                    <a:pt x="0" y="94"/>
                  </a:lnTo>
                  <a:lnTo>
                    <a:pt x="2" y="118"/>
                  </a:lnTo>
                  <a:lnTo>
                    <a:pt x="52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33"/>
            <p:cNvSpPr>
              <a:spLocks/>
            </p:cNvSpPr>
            <p:nvPr/>
          </p:nvSpPr>
          <p:spPr bwMode="auto">
            <a:xfrm>
              <a:off x="5788025" y="7518400"/>
              <a:ext cx="41275" cy="82550"/>
            </a:xfrm>
            <a:custGeom>
              <a:avLst/>
              <a:gdLst>
                <a:gd name="T0" fmla="*/ 2147483646 w 26"/>
                <a:gd name="T1" fmla="*/ 2147483646 h 52"/>
                <a:gd name="T2" fmla="*/ 2147483646 w 26"/>
                <a:gd name="T3" fmla="*/ 2147483646 h 52"/>
                <a:gd name="T4" fmla="*/ 2147483646 w 26"/>
                <a:gd name="T5" fmla="*/ 2147483646 h 52"/>
                <a:gd name="T6" fmla="*/ 2147483646 w 26"/>
                <a:gd name="T7" fmla="*/ 2147483646 h 52"/>
                <a:gd name="T8" fmla="*/ 2147483646 w 26"/>
                <a:gd name="T9" fmla="*/ 2147483646 h 52"/>
                <a:gd name="T10" fmla="*/ 2147483646 w 26"/>
                <a:gd name="T11" fmla="*/ 2147483646 h 52"/>
                <a:gd name="T12" fmla="*/ 2147483646 w 26"/>
                <a:gd name="T13" fmla="*/ 2147483646 h 52"/>
                <a:gd name="T14" fmla="*/ 2147483646 w 26"/>
                <a:gd name="T15" fmla="*/ 2147483646 h 52"/>
                <a:gd name="T16" fmla="*/ 2147483646 w 26"/>
                <a:gd name="T17" fmla="*/ 2147483646 h 52"/>
                <a:gd name="T18" fmla="*/ 2147483646 w 26"/>
                <a:gd name="T19" fmla="*/ 2147483646 h 52"/>
                <a:gd name="T20" fmla="*/ 2147483646 w 26"/>
                <a:gd name="T21" fmla="*/ 2147483646 h 52"/>
                <a:gd name="T22" fmla="*/ 2147483646 w 26"/>
                <a:gd name="T23" fmla="*/ 2147483646 h 52"/>
                <a:gd name="T24" fmla="*/ 2147483646 w 26"/>
                <a:gd name="T25" fmla="*/ 2147483646 h 52"/>
                <a:gd name="T26" fmla="*/ 2147483646 w 26"/>
                <a:gd name="T27" fmla="*/ 2147483646 h 52"/>
                <a:gd name="T28" fmla="*/ 2147483646 w 26"/>
                <a:gd name="T29" fmla="*/ 2147483646 h 52"/>
                <a:gd name="T30" fmla="*/ 2147483646 w 26"/>
                <a:gd name="T31" fmla="*/ 2147483646 h 52"/>
                <a:gd name="T32" fmla="*/ 2147483646 w 26"/>
                <a:gd name="T33" fmla="*/ 2147483646 h 52"/>
                <a:gd name="T34" fmla="*/ 2147483646 w 26"/>
                <a:gd name="T35" fmla="*/ 2147483646 h 52"/>
                <a:gd name="T36" fmla="*/ 2147483646 w 26"/>
                <a:gd name="T37" fmla="*/ 2147483646 h 52"/>
                <a:gd name="T38" fmla="*/ 2147483646 w 26"/>
                <a:gd name="T39" fmla="*/ 2147483646 h 52"/>
                <a:gd name="T40" fmla="*/ 2147483646 w 26"/>
                <a:gd name="T41" fmla="*/ 2147483646 h 52"/>
                <a:gd name="T42" fmla="*/ 2147483646 w 26"/>
                <a:gd name="T43" fmla="*/ 2147483646 h 52"/>
                <a:gd name="T44" fmla="*/ 2147483646 w 26"/>
                <a:gd name="T45" fmla="*/ 2147483646 h 52"/>
                <a:gd name="T46" fmla="*/ 2147483646 w 26"/>
                <a:gd name="T47" fmla="*/ 2147483646 h 52"/>
                <a:gd name="T48" fmla="*/ 2147483646 w 26"/>
                <a:gd name="T49" fmla="*/ 2147483646 h 52"/>
                <a:gd name="T50" fmla="*/ 2147483646 w 26"/>
                <a:gd name="T51" fmla="*/ 2147483646 h 52"/>
                <a:gd name="T52" fmla="*/ 2147483646 w 26"/>
                <a:gd name="T53" fmla="*/ 2147483646 h 52"/>
                <a:gd name="T54" fmla="*/ 2147483646 w 26"/>
                <a:gd name="T55" fmla="*/ 2147483646 h 52"/>
                <a:gd name="T56" fmla="*/ 2147483646 w 26"/>
                <a:gd name="T57" fmla="*/ 2147483646 h 52"/>
                <a:gd name="T58" fmla="*/ 2147483646 w 26"/>
                <a:gd name="T59" fmla="*/ 2147483646 h 52"/>
                <a:gd name="T60" fmla="*/ 2147483646 w 26"/>
                <a:gd name="T61" fmla="*/ 2147483646 h 52"/>
                <a:gd name="T62" fmla="*/ 2147483646 w 26"/>
                <a:gd name="T63" fmla="*/ 2147483646 h 52"/>
                <a:gd name="T64" fmla="*/ 2147483646 w 26"/>
                <a:gd name="T65" fmla="*/ 2147483646 h 52"/>
                <a:gd name="T66" fmla="*/ 2147483646 w 26"/>
                <a:gd name="T67" fmla="*/ 2147483646 h 52"/>
                <a:gd name="T68" fmla="*/ 2147483646 w 26"/>
                <a:gd name="T69" fmla="*/ 2147483646 h 52"/>
                <a:gd name="T70" fmla="*/ 2147483646 w 26"/>
                <a:gd name="T71" fmla="*/ 2147483646 h 52"/>
                <a:gd name="T72" fmla="*/ 2147483646 w 26"/>
                <a:gd name="T73" fmla="*/ 2147483646 h 52"/>
                <a:gd name="T74" fmla="*/ 2147483646 w 26"/>
                <a:gd name="T75" fmla="*/ 2147483646 h 52"/>
                <a:gd name="T76" fmla="*/ 2147483646 w 26"/>
                <a:gd name="T77" fmla="*/ 2147483646 h 52"/>
                <a:gd name="T78" fmla="*/ 2147483646 w 26"/>
                <a:gd name="T79" fmla="*/ 2147483646 h 52"/>
                <a:gd name="T80" fmla="*/ 2147483646 w 26"/>
                <a:gd name="T81" fmla="*/ 2147483646 h 52"/>
                <a:gd name="T82" fmla="*/ 2147483646 w 26"/>
                <a:gd name="T83" fmla="*/ 2147483646 h 52"/>
                <a:gd name="T84" fmla="*/ 2147483646 w 26"/>
                <a:gd name="T85" fmla="*/ 2147483646 h 52"/>
                <a:gd name="T86" fmla="*/ 2147483646 w 26"/>
                <a:gd name="T87" fmla="*/ 2147483646 h 52"/>
                <a:gd name="T88" fmla="*/ 2147483646 w 26"/>
                <a:gd name="T89" fmla="*/ 2147483646 h 52"/>
                <a:gd name="T90" fmla="*/ 2147483646 w 26"/>
                <a:gd name="T91" fmla="*/ 0 h 52"/>
                <a:gd name="T92" fmla="*/ 2147483646 w 26"/>
                <a:gd name="T93" fmla="*/ 0 h 52"/>
                <a:gd name="T94" fmla="*/ 2147483646 w 26"/>
                <a:gd name="T95" fmla="*/ 0 h 52"/>
                <a:gd name="T96" fmla="*/ 2147483646 w 26"/>
                <a:gd name="T97" fmla="*/ 2147483646 h 52"/>
                <a:gd name="T98" fmla="*/ 2147483646 w 26"/>
                <a:gd name="T99" fmla="*/ 2147483646 h 52"/>
                <a:gd name="T100" fmla="*/ 2147483646 w 26"/>
                <a:gd name="T101" fmla="*/ 2147483646 h 52"/>
                <a:gd name="T102" fmla="*/ 0 w 26"/>
                <a:gd name="T103" fmla="*/ 2147483646 h 52"/>
                <a:gd name="T104" fmla="*/ 0 w 26"/>
                <a:gd name="T105" fmla="*/ 2147483646 h 52"/>
                <a:gd name="T106" fmla="*/ 2147483646 w 26"/>
                <a:gd name="T107" fmla="*/ 2147483646 h 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6" h="52">
                  <a:moveTo>
                    <a:pt x="8" y="16"/>
                  </a:moveTo>
                  <a:lnTo>
                    <a:pt x="8" y="16"/>
                  </a:lnTo>
                  <a:lnTo>
                    <a:pt x="8" y="12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0" y="20"/>
                  </a:lnTo>
                  <a:lnTo>
                    <a:pt x="12" y="28"/>
                  </a:lnTo>
                  <a:lnTo>
                    <a:pt x="16" y="30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2" y="36"/>
                  </a:lnTo>
                  <a:lnTo>
                    <a:pt x="4" y="42"/>
                  </a:lnTo>
                  <a:lnTo>
                    <a:pt x="6" y="48"/>
                  </a:lnTo>
                  <a:lnTo>
                    <a:pt x="12" y="50"/>
                  </a:lnTo>
                  <a:lnTo>
                    <a:pt x="16" y="52"/>
                  </a:lnTo>
                  <a:lnTo>
                    <a:pt x="22" y="50"/>
                  </a:lnTo>
                  <a:lnTo>
                    <a:pt x="24" y="46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4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20" y="18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6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827584" y="2747962"/>
            <a:ext cx="7772400" cy="1362075"/>
          </a:xfrm>
        </p:spPr>
        <p:txBody>
          <a:bodyPr/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72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tilisateur\Documents\Perso\sho8\Police\fond_police_caution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 rot="524924">
            <a:off x="1160604" y="612940"/>
            <a:ext cx="7521344" cy="634082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403648" y="1881187"/>
            <a:ext cx="6768752" cy="34920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149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tilisateur\Documents\Perso\sho8\Police\fond_police_caution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6"/>
          <p:cNvGrpSpPr>
            <a:grpSpLocks/>
          </p:cNvGrpSpPr>
          <p:nvPr/>
        </p:nvGrpSpPr>
        <p:grpSpPr bwMode="auto">
          <a:xfrm>
            <a:off x="8175625" y="5368925"/>
            <a:ext cx="904875" cy="1209675"/>
            <a:chOff x="3060700" y="8096250"/>
            <a:chExt cx="904875" cy="1209675"/>
          </a:xfrm>
        </p:grpSpPr>
        <p:sp>
          <p:nvSpPr>
            <p:cNvPr id="7" name="Freeform 42"/>
            <p:cNvSpPr>
              <a:spLocks/>
            </p:cNvSpPr>
            <p:nvPr/>
          </p:nvSpPr>
          <p:spPr bwMode="auto">
            <a:xfrm>
              <a:off x="3597275" y="8191500"/>
              <a:ext cx="368300" cy="936625"/>
            </a:xfrm>
            <a:custGeom>
              <a:avLst/>
              <a:gdLst>
                <a:gd name="T0" fmla="*/ 2147483646 w 232"/>
                <a:gd name="T1" fmla="*/ 0 h 590"/>
                <a:gd name="T2" fmla="*/ 2147483646 w 232"/>
                <a:gd name="T3" fmla="*/ 2147483646 h 590"/>
                <a:gd name="T4" fmla="*/ 0 w 232"/>
                <a:gd name="T5" fmla="*/ 2147483646 h 590"/>
                <a:gd name="T6" fmla="*/ 2147483646 w 232"/>
                <a:gd name="T7" fmla="*/ 0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2" h="590">
                  <a:moveTo>
                    <a:pt x="120" y="0"/>
                  </a:moveTo>
                  <a:lnTo>
                    <a:pt x="232" y="590"/>
                  </a:lnTo>
                  <a:lnTo>
                    <a:pt x="0" y="51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7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43"/>
            <p:cNvSpPr>
              <a:spLocks/>
            </p:cNvSpPr>
            <p:nvPr/>
          </p:nvSpPr>
          <p:spPr bwMode="auto">
            <a:xfrm>
              <a:off x="3060700" y="8096250"/>
              <a:ext cx="727075" cy="1209675"/>
            </a:xfrm>
            <a:custGeom>
              <a:avLst/>
              <a:gdLst>
                <a:gd name="T0" fmla="*/ 2147483646 w 458"/>
                <a:gd name="T1" fmla="*/ 2147483646 h 762"/>
                <a:gd name="T2" fmla="*/ 0 w 458"/>
                <a:gd name="T3" fmla="*/ 2147483646 h 762"/>
                <a:gd name="T4" fmla="*/ 2147483646 w 458"/>
                <a:gd name="T5" fmla="*/ 0 h 762"/>
                <a:gd name="T6" fmla="*/ 2147483646 w 458"/>
                <a:gd name="T7" fmla="*/ 2147483646 h 762"/>
                <a:gd name="T8" fmla="*/ 2147483646 w 458"/>
                <a:gd name="T9" fmla="*/ 2147483646 h 7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762">
                  <a:moveTo>
                    <a:pt x="328" y="762"/>
                  </a:moveTo>
                  <a:lnTo>
                    <a:pt x="0" y="650"/>
                  </a:lnTo>
                  <a:lnTo>
                    <a:pt x="116" y="0"/>
                  </a:lnTo>
                  <a:lnTo>
                    <a:pt x="458" y="58"/>
                  </a:lnTo>
                  <a:lnTo>
                    <a:pt x="328" y="762"/>
                  </a:lnTo>
                  <a:close/>
                </a:path>
              </a:pathLst>
            </a:custGeom>
            <a:solidFill>
              <a:srgbClr val="FBD9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 rot="524924">
            <a:off x="1160604" y="612940"/>
            <a:ext cx="7521344" cy="634082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403648" y="1881187"/>
            <a:ext cx="6768752" cy="349202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 rot="545156">
            <a:off x="8310563" y="5791200"/>
            <a:ext cx="457200" cy="365125"/>
          </a:xfrm>
        </p:spPr>
        <p:txBody>
          <a:bodyPr/>
          <a:lstStyle>
            <a:lvl1pPr algn="ctr">
              <a:defRPr sz="18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38640E-F643-407F-9927-7FF02A87BF7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28063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tilisateur\Documents\Perso\sho8\Police\fond_police_caution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3"/>
          <p:cNvGrpSpPr>
            <a:grpSpLocks/>
          </p:cNvGrpSpPr>
          <p:nvPr userDrawn="1"/>
        </p:nvGrpSpPr>
        <p:grpSpPr bwMode="auto">
          <a:xfrm>
            <a:off x="179388" y="1452563"/>
            <a:ext cx="2841625" cy="5273675"/>
            <a:chOff x="606425" y="-476523"/>
            <a:chExt cx="2841625" cy="5273675"/>
          </a:xfrm>
        </p:grpSpPr>
        <p:sp>
          <p:nvSpPr>
            <p:cNvPr id="7" name="Freeform 9"/>
            <p:cNvSpPr>
              <a:spLocks/>
            </p:cNvSpPr>
            <p:nvPr userDrawn="1"/>
          </p:nvSpPr>
          <p:spPr bwMode="auto">
            <a:xfrm>
              <a:off x="866775" y="-314598"/>
              <a:ext cx="2444750" cy="2870200"/>
            </a:xfrm>
            <a:custGeom>
              <a:avLst/>
              <a:gdLst>
                <a:gd name="T0" fmla="*/ 2147483646 w 1540"/>
                <a:gd name="T1" fmla="*/ 2147483646 h 1808"/>
                <a:gd name="T2" fmla="*/ 2147483646 w 1540"/>
                <a:gd name="T3" fmla="*/ 2147483646 h 1808"/>
                <a:gd name="T4" fmla="*/ 0 w 1540"/>
                <a:gd name="T5" fmla="*/ 2147483646 h 1808"/>
                <a:gd name="T6" fmla="*/ 2147483646 w 1540"/>
                <a:gd name="T7" fmla="*/ 0 h 1808"/>
                <a:gd name="T8" fmla="*/ 2147483646 w 1540"/>
                <a:gd name="T9" fmla="*/ 2147483646 h 18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0" h="1808">
                  <a:moveTo>
                    <a:pt x="1540" y="1616"/>
                  </a:moveTo>
                  <a:lnTo>
                    <a:pt x="242" y="1808"/>
                  </a:lnTo>
                  <a:lnTo>
                    <a:pt x="0" y="194"/>
                  </a:lnTo>
                  <a:lnTo>
                    <a:pt x="1298" y="0"/>
                  </a:lnTo>
                  <a:lnTo>
                    <a:pt x="1540" y="16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1225550" y="2069827"/>
              <a:ext cx="2105025" cy="2457450"/>
            </a:xfrm>
            <a:custGeom>
              <a:avLst/>
              <a:gdLst>
                <a:gd name="T0" fmla="*/ 2147483646 w 1326"/>
                <a:gd name="T1" fmla="*/ 2147483646 h 1548"/>
                <a:gd name="T2" fmla="*/ 0 w 1326"/>
                <a:gd name="T3" fmla="*/ 2147483646 h 1548"/>
                <a:gd name="T4" fmla="*/ 2147483646 w 1326"/>
                <a:gd name="T5" fmla="*/ 0 h 1548"/>
                <a:gd name="T6" fmla="*/ 2147483646 w 1326"/>
                <a:gd name="T7" fmla="*/ 2147483646 h 1548"/>
                <a:gd name="T8" fmla="*/ 2147483646 w 1326"/>
                <a:gd name="T9" fmla="*/ 2147483646 h 15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6" h="1548">
                  <a:moveTo>
                    <a:pt x="1018" y="1548"/>
                  </a:moveTo>
                  <a:lnTo>
                    <a:pt x="0" y="1308"/>
                  </a:lnTo>
                  <a:lnTo>
                    <a:pt x="306" y="0"/>
                  </a:lnTo>
                  <a:lnTo>
                    <a:pt x="1326" y="238"/>
                  </a:lnTo>
                  <a:lnTo>
                    <a:pt x="1018" y="15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13"/>
            <p:cNvSpPr>
              <a:spLocks noEditPoints="1"/>
            </p:cNvSpPr>
            <p:nvPr userDrawn="1"/>
          </p:nvSpPr>
          <p:spPr bwMode="auto">
            <a:xfrm>
              <a:off x="606425" y="-476523"/>
              <a:ext cx="2841625" cy="5213350"/>
            </a:xfrm>
            <a:custGeom>
              <a:avLst/>
              <a:gdLst>
                <a:gd name="T0" fmla="*/ 2147483646 w 1790"/>
                <a:gd name="T1" fmla="*/ 2147483646 h 3284"/>
                <a:gd name="T2" fmla="*/ 2147483646 w 1790"/>
                <a:gd name="T3" fmla="*/ 2147483646 h 3284"/>
                <a:gd name="T4" fmla="*/ 2147483646 w 1790"/>
                <a:gd name="T5" fmla="*/ 2147483646 h 3284"/>
                <a:gd name="T6" fmla="*/ 2147483646 w 1790"/>
                <a:gd name="T7" fmla="*/ 2147483646 h 3284"/>
                <a:gd name="T8" fmla="*/ 2147483646 w 1790"/>
                <a:gd name="T9" fmla="*/ 2147483646 h 3284"/>
                <a:gd name="T10" fmla="*/ 2147483646 w 1790"/>
                <a:gd name="T11" fmla="*/ 2147483646 h 3284"/>
                <a:gd name="T12" fmla="*/ 2147483646 w 1790"/>
                <a:gd name="T13" fmla="*/ 2147483646 h 3284"/>
                <a:gd name="T14" fmla="*/ 2147483646 w 1790"/>
                <a:gd name="T15" fmla="*/ 2147483646 h 3284"/>
                <a:gd name="T16" fmla="*/ 0 w 1790"/>
                <a:gd name="T17" fmla="*/ 2147483646 h 3284"/>
                <a:gd name="T18" fmla="*/ 0 w 1790"/>
                <a:gd name="T19" fmla="*/ 2147483646 h 3284"/>
                <a:gd name="T20" fmla="*/ 2147483646 w 1790"/>
                <a:gd name="T21" fmla="*/ 2147483646 h 3284"/>
                <a:gd name="T22" fmla="*/ 2147483646 w 1790"/>
                <a:gd name="T23" fmla="*/ 2147483646 h 3284"/>
                <a:gd name="T24" fmla="*/ 2147483646 w 1790"/>
                <a:gd name="T25" fmla="*/ 0 h 3284"/>
                <a:gd name="T26" fmla="*/ 2147483646 w 1790"/>
                <a:gd name="T27" fmla="*/ 2147483646 h 3284"/>
                <a:gd name="T28" fmla="*/ 2147483646 w 1790"/>
                <a:gd name="T29" fmla="*/ 2147483646 h 3284"/>
                <a:gd name="T30" fmla="*/ 2147483646 w 1790"/>
                <a:gd name="T31" fmla="*/ 2147483646 h 3284"/>
                <a:gd name="T32" fmla="*/ 2147483646 w 1790"/>
                <a:gd name="T33" fmla="*/ 2147483646 h 3284"/>
                <a:gd name="T34" fmla="*/ 2147483646 w 1790"/>
                <a:gd name="T35" fmla="*/ 2147483646 h 3284"/>
                <a:gd name="T36" fmla="*/ 2147483646 w 1790"/>
                <a:gd name="T37" fmla="*/ 2147483646 h 3284"/>
                <a:gd name="T38" fmla="*/ 2147483646 w 1790"/>
                <a:gd name="T39" fmla="*/ 2147483646 h 3284"/>
                <a:gd name="T40" fmla="*/ 2147483646 w 1790"/>
                <a:gd name="T41" fmla="*/ 2147483646 h 3284"/>
                <a:gd name="T42" fmla="*/ 2147483646 w 1790"/>
                <a:gd name="T43" fmla="*/ 2147483646 h 3284"/>
                <a:gd name="T44" fmla="*/ 2147483646 w 1790"/>
                <a:gd name="T45" fmla="*/ 2147483646 h 3284"/>
                <a:gd name="T46" fmla="*/ 2147483646 w 1790"/>
                <a:gd name="T47" fmla="*/ 2147483646 h 3284"/>
                <a:gd name="T48" fmla="*/ 2147483646 w 1790"/>
                <a:gd name="T49" fmla="*/ 2147483646 h 3284"/>
                <a:gd name="T50" fmla="*/ 2147483646 w 1790"/>
                <a:gd name="T51" fmla="*/ 2147483646 h 3284"/>
                <a:gd name="T52" fmla="*/ 2147483646 w 1790"/>
                <a:gd name="T53" fmla="*/ 2147483646 h 3284"/>
                <a:gd name="T54" fmla="*/ 2147483646 w 1790"/>
                <a:gd name="T55" fmla="*/ 2147483646 h 3284"/>
                <a:gd name="T56" fmla="*/ 2147483646 w 1790"/>
                <a:gd name="T57" fmla="*/ 2147483646 h 3284"/>
                <a:gd name="T58" fmla="*/ 2147483646 w 1790"/>
                <a:gd name="T59" fmla="*/ 2147483646 h 3284"/>
                <a:gd name="T60" fmla="*/ 2147483646 w 1790"/>
                <a:gd name="T61" fmla="*/ 2147483646 h 3284"/>
                <a:gd name="T62" fmla="*/ 2147483646 w 1790"/>
                <a:gd name="T63" fmla="*/ 2147483646 h 3284"/>
                <a:gd name="T64" fmla="*/ 2147483646 w 1790"/>
                <a:gd name="T65" fmla="*/ 2147483646 h 3284"/>
                <a:gd name="T66" fmla="*/ 2147483646 w 1790"/>
                <a:gd name="T67" fmla="*/ 2147483646 h 3284"/>
                <a:gd name="T68" fmla="*/ 2147483646 w 1790"/>
                <a:gd name="T69" fmla="*/ 2147483646 h 3284"/>
                <a:gd name="T70" fmla="*/ 2147483646 w 1790"/>
                <a:gd name="T71" fmla="*/ 2147483646 h 32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90" h="3284">
                  <a:moveTo>
                    <a:pt x="1442" y="3284"/>
                  </a:moveTo>
                  <a:lnTo>
                    <a:pt x="1442" y="3284"/>
                  </a:lnTo>
                  <a:lnTo>
                    <a:pt x="1440" y="3284"/>
                  </a:lnTo>
                  <a:lnTo>
                    <a:pt x="244" y="3006"/>
                  </a:lnTo>
                  <a:lnTo>
                    <a:pt x="240" y="3004"/>
                  </a:lnTo>
                  <a:lnTo>
                    <a:pt x="236" y="3000"/>
                  </a:lnTo>
                  <a:lnTo>
                    <a:pt x="236" y="2996"/>
                  </a:lnTo>
                  <a:lnTo>
                    <a:pt x="236" y="2990"/>
                  </a:lnTo>
                  <a:lnTo>
                    <a:pt x="546" y="1958"/>
                  </a:lnTo>
                  <a:lnTo>
                    <a:pt x="360" y="1982"/>
                  </a:lnTo>
                  <a:lnTo>
                    <a:pt x="356" y="1982"/>
                  </a:lnTo>
                  <a:lnTo>
                    <a:pt x="352" y="1980"/>
                  </a:lnTo>
                  <a:lnTo>
                    <a:pt x="350" y="1976"/>
                  </a:lnTo>
                  <a:lnTo>
                    <a:pt x="348" y="1972"/>
                  </a:lnTo>
                  <a:lnTo>
                    <a:pt x="0" y="240"/>
                  </a:lnTo>
                  <a:lnTo>
                    <a:pt x="0" y="234"/>
                  </a:lnTo>
                  <a:lnTo>
                    <a:pt x="2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530" y="0"/>
                  </a:lnTo>
                  <a:lnTo>
                    <a:pt x="1536" y="2"/>
                  </a:lnTo>
                  <a:lnTo>
                    <a:pt x="1540" y="4"/>
                  </a:lnTo>
                  <a:lnTo>
                    <a:pt x="1544" y="6"/>
                  </a:lnTo>
                  <a:lnTo>
                    <a:pt x="1544" y="12"/>
                  </a:lnTo>
                  <a:lnTo>
                    <a:pt x="1764" y="1766"/>
                  </a:lnTo>
                  <a:lnTo>
                    <a:pt x="1762" y="1770"/>
                  </a:lnTo>
                  <a:lnTo>
                    <a:pt x="1760" y="1774"/>
                  </a:lnTo>
                  <a:lnTo>
                    <a:pt x="1758" y="1778"/>
                  </a:lnTo>
                  <a:lnTo>
                    <a:pt x="1754" y="1780"/>
                  </a:lnTo>
                  <a:lnTo>
                    <a:pt x="1686" y="1790"/>
                  </a:lnTo>
                  <a:lnTo>
                    <a:pt x="1784" y="1842"/>
                  </a:lnTo>
                  <a:lnTo>
                    <a:pt x="1786" y="1844"/>
                  </a:lnTo>
                  <a:lnTo>
                    <a:pt x="1788" y="1848"/>
                  </a:lnTo>
                  <a:lnTo>
                    <a:pt x="1790" y="1852"/>
                  </a:lnTo>
                  <a:lnTo>
                    <a:pt x="1790" y="1856"/>
                  </a:lnTo>
                  <a:lnTo>
                    <a:pt x="1454" y="3274"/>
                  </a:lnTo>
                  <a:lnTo>
                    <a:pt x="1452" y="3278"/>
                  </a:lnTo>
                  <a:lnTo>
                    <a:pt x="1450" y="3280"/>
                  </a:lnTo>
                  <a:lnTo>
                    <a:pt x="1446" y="3282"/>
                  </a:lnTo>
                  <a:lnTo>
                    <a:pt x="1442" y="3284"/>
                  </a:lnTo>
                  <a:close/>
                  <a:moveTo>
                    <a:pt x="262" y="2986"/>
                  </a:moveTo>
                  <a:lnTo>
                    <a:pt x="1434" y="3256"/>
                  </a:lnTo>
                  <a:lnTo>
                    <a:pt x="1764" y="1858"/>
                  </a:lnTo>
                  <a:lnTo>
                    <a:pt x="1644" y="1794"/>
                  </a:lnTo>
                  <a:lnTo>
                    <a:pt x="1640" y="1788"/>
                  </a:lnTo>
                  <a:lnTo>
                    <a:pt x="1638" y="1782"/>
                  </a:lnTo>
                  <a:lnTo>
                    <a:pt x="1642" y="1774"/>
                  </a:lnTo>
                  <a:lnTo>
                    <a:pt x="1648" y="1772"/>
                  </a:lnTo>
                  <a:lnTo>
                    <a:pt x="1738" y="1758"/>
                  </a:lnTo>
                  <a:lnTo>
                    <a:pt x="1522" y="26"/>
                  </a:lnTo>
                  <a:lnTo>
                    <a:pt x="26" y="246"/>
                  </a:lnTo>
                  <a:lnTo>
                    <a:pt x="368" y="1956"/>
                  </a:lnTo>
                  <a:lnTo>
                    <a:pt x="560" y="1932"/>
                  </a:lnTo>
                  <a:lnTo>
                    <a:pt x="566" y="1932"/>
                  </a:lnTo>
                  <a:lnTo>
                    <a:pt x="572" y="1936"/>
                  </a:lnTo>
                  <a:lnTo>
                    <a:pt x="574" y="1940"/>
                  </a:lnTo>
                  <a:lnTo>
                    <a:pt x="574" y="1946"/>
                  </a:lnTo>
                  <a:lnTo>
                    <a:pt x="262" y="29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4"/>
            <p:cNvSpPr>
              <a:spLocks/>
            </p:cNvSpPr>
            <p:nvPr userDrawn="1"/>
          </p:nvSpPr>
          <p:spPr bwMode="auto">
            <a:xfrm>
              <a:off x="974725" y="2215877"/>
              <a:ext cx="82550" cy="492125"/>
            </a:xfrm>
            <a:custGeom>
              <a:avLst/>
              <a:gdLst>
                <a:gd name="T0" fmla="*/ 2147483646 w 52"/>
                <a:gd name="T1" fmla="*/ 0 h 310"/>
                <a:gd name="T2" fmla="*/ 0 w 52"/>
                <a:gd name="T3" fmla="*/ 2147483646 h 310"/>
                <a:gd name="T4" fmla="*/ 2147483646 w 52"/>
                <a:gd name="T5" fmla="*/ 2147483646 h 310"/>
                <a:gd name="T6" fmla="*/ 2147483646 w 52"/>
                <a:gd name="T7" fmla="*/ 2147483646 h 310"/>
                <a:gd name="T8" fmla="*/ 2147483646 w 52"/>
                <a:gd name="T9" fmla="*/ 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10">
                  <a:moveTo>
                    <a:pt x="16" y="0"/>
                  </a:moveTo>
                  <a:lnTo>
                    <a:pt x="0" y="308"/>
                  </a:lnTo>
                  <a:lnTo>
                    <a:pt x="52" y="310"/>
                  </a:lnTo>
                  <a:lnTo>
                    <a:pt x="36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7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5"/>
            <p:cNvSpPr>
              <a:spLocks/>
            </p:cNvSpPr>
            <p:nvPr userDrawn="1"/>
          </p:nvSpPr>
          <p:spPr bwMode="auto">
            <a:xfrm>
              <a:off x="993775" y="2215877"/>
              <a:ext cx="352425" cy="542925"/>
            </a:xfrm>
            <a:custGeom>
              <a:avLst/>
              <a:gdLst>
                <a:gd name="T0" fmla="*/ 0 w 222"/>
                <a:gd name="T1" fmla="*/ 2147483646 h 342"/>
                <a:gd name="T2" fmla="*/ 2147483646 w 222"/>
                <a:gd name="T3" fmla="*/ 2147483646 h 342"/>
                <a:gd name="T4" fmla="*/ 2147483646 w 222"/>
                <a:gd name="T5" fmla="*/ 2147483646 h 342"/>
                <a:gd name="T6" fmla="*/ 2147483646 w 222"/>
                <a:gd name="T7" fmla="*/ 0 h 342"/>
                <a:gd name="T8" fmla="*/ 0 w 222"/>
                <a:gd name="T9" fmla="*/ 2147483646 h 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2" h="342">
                  <a:moveTo>
                    <a:pt x="0" y="338"/>
                  </a:moveTo>
                  <a:lnTo>
                    <a:pt x="218" y="342"/>
                  </a:lnTo>
                  <a:lnTo>
                    <a:pt x="222" y="2"/>
                  </a:lnTo>
                  <a:lnTo>
                    <a:pt x="4" y="0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BD9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Rectangle 16"/>
            <p:cNvSpPr>
              <a:spLocks noChangeArrowheads="1"/>
            </p:cNvSpPr>
            <p:nvPr userDrawn="1"/>
          </p:nvSpPr>
          <p:spPr bwMode="auto">
            <a:xfrm rot="60000">
              <a:off x="1049337" y="2215877"/>
              <a:ext cx="3841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2900" b="1" smtClean="0">
                  <a:solidFill>
                    <a:srgbClr val="000000"/>
                  </a:solidFill>
                  <a:latin typeface="Futura Bold"/>
                  <a:cs typeface="Arial" pitchFamily="34" charset="0"/>
                </a:rPr>
                <a:t>1</a:t>
              </a:r>
              <a:endParaRPr lang="en-US" altLang="en-US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17"/>
            <p:cNvSpPr>
              <a:spLocks noChangeArrowheads="1"/>
            </p:cNvSpPr>
            <p:nvPr userDrawn="1"/>
          </p:nvSpPr>
          <p:spPr bwMode="auto">
            <a:xfrm rot="60000">
              <a:off x="1301750" y="2679427"/>
              <a:ext cx="53975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altLang="en-US" sz="400" b="1" smtClean="0">
                  <a:solidFill>
                    <a:srgbClr val="000000"/>
                  </a:solidFill>
                  <a:latin typeface="Futura Bold"/>
                  <a:cs typeface="Arial" pitchFamily="34" charset="0"/>
                </a:rPr>
                <a:t>1</a:t>
              </a:r>
              <a:endParaRPr lang="en-US" altLang="en-US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Freeform 22"/>
            <p:cNvSpPr>
              <a:spLocks/>
            </p:cNvSpPr>
            <p:nvPr userDrawn="1"/>
          </p:nvSpPr>
          <p:spPr bwMode="auto">
            <a:xfrm>
              <a:off x="2711450" y="4120877"/>
              <a:ext cx="212725" cy="558800"/>
            </a:xfrm>
            <a:custGeom>
              <a:avLst/>
              <a:gdLst>
                <a:gd name="T0" fmla="*/ 2147483646 w 134"/>
                <a:gd name="T1" fmla="*/ 0 h 352"/>
                <a:gd name="T2" fmla="*/ 0 w 134"/>
                <a:gd name="T3" fmla="*/ 2147483646 h 352"/>
                <a:gd name="T4" fmla="*/ 2147483646 w 134"/>
                <a:gd name="T5" fmla="*/ 2147483646 h 352"/>
                <a:gd name="T6" fmla="*/ 2147483646 w 134"/>
                <a:gd name="T7" fmla="*/ 0 h 3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4" h="352">
                  <a:moveTo>
                    <a:pt x="60" y="0"/>
                  </a:moveTo>
                  <a:lnTo>
                    <a:pt x="0" y="352"/>
                  </a:lnTo>
                  <a:lnTo>
                    <a:pt x="134" y="33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7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23"/>
            <p:cNvSpPr>
              <a:spLocks/>
            </p:cNvSpPr>
            <p:nvPr userDrawn="1"/>
          </p:nvSpPr>
          <p:spPr bwMode="auto">
            <a:xfrm>
              <a:off x="2806700" y="4089127"/>
              <a:ext cx="438150" cy="708025"/>
            </a:xfrm>
            <a:custGeom>
              <a:avLst/>
              <a:gdLst>
                <a:gd name="T0" fmla="*/ 2147483646 w 276"/>
                <a:gd name="T1" fmla="*/ 2147483646 h 446"/>
                <a:gd name="T2" fmla="*/ 2147483646 w 276"/>
                <a:gd name="T3" fmla="*/ 2147483646 h 446"/>
                <a:gd name="T4" fmla="*/ 2147483646 w 276"/>
                <a:gd name="T5" fmla="*/ 0 h 446"/>
                <a:gd name="T6" fmla="*/ 0 w 276"/>
                <a:gd name="T7" fmla="*/ 2147483646 h 446"/>
                <a:gd name="T8" fmla="*/ 2147483646 w 276"/>
                <a:gd name="T9" fmla="*/ 2147483646 h 4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" h="446">
                  <a:moveTo>
                    <a:pt x="34" y="446"/>
                  </a:moveTo>
                  <a:lnTo>
                    <a:pt x="276" y="418"/>
                  </a:lnTo>
                  <a:lnTo>
                    <a:pt x="248" y="0"/>
                  </a:lnTo>
                  <a:lnTo>
                    <a:pt x="0" y="18"/>
                  </a:lnTo>
                  <a:lnTo>
                    <a:pt x="34" y="446"/>
                  </a:lnTo>
                  <a:close/>
                </a:path>
              </a:pathLst>
            </a:custGeom>
            <a:solidFill>
              <a:srgbClr val="FBD9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24"/>
            <p:cNvSpPr>
              <a:spLocks/>
            </p:cNvSpPr>
            <p:nvPr userDrawn="1"/>
          </p:nvSpPr>
          <p:spPr bwMode="auto">
            <a:xfrm>
              <a:off x="2927350" y="4241527"/>
              <a:ext cx="231775" cy="355600"/>
            </a:xfrm>
            <a:custGeom>
              <a:avLst/>
              <a:gdLst>
                <a:gd name="T0" fmla="*/ 2147483646 w 146"/>
                <a:gd name="T1" fmla="*/ 2147483646 h 224"/>
                <a:gd name="T2" fmla="*/ 2147483646 w 146"/>
                <a:gd name="T3" fmla="*/ 2147483646 h 224"/>
                <a:gd name="T4" fmla="*/ 2147483646 w 146"/>
                <a:gd name="T5" fmla="*/ 2147483646 h 224"/>
                <a:gd name="T6" fmla="*/ 2147483646 w 146"/>
                <a:gd name="T7" fmla="*/ 2147483646 h 224"/>
                <a:gd name="T8" fmla="*/ 2147483646 w 146"/>
                <a:gd name="T9" fmla="*/ 2147483646 h 224"/>
                <a:gd name="T10" fmla="*/ 2147483646 w 146"/>
                <a:gd name="T11" fmla="*/ 2147483646 h 224"/>
                <a:gd name="T12" fmla="*/ 2147483646 w 146"/>
                <a:gd name="T13" fmla="*/ 2147483646 h 224"/>
                <a:gd name="T14" fmla="*/ 2147483646 w 146"/>
                <a:gd name="T15" fmla="*/ 2147483646 h 224"/>
                <a:gd name="T16" fmla="*/ 2147483646 w 146"/>
                <a:gd name="T17" fmla="*/ 2147483646 h 224"/>
                <a:gd name="T18" fmla="*/ 2147483646 w 146"/>
                <a:gd name="T19" fmla="*/ 2147483646 h 224"/>
                <a:gd name="T20" fmla="*/ 2147483646 w 146"/>
                <a:gd name="T21" fmla="*/ 2147483646 h 224"/>
                <a:gd name="T22" fmla="*/ 2147483646 w 146"/>
                <a:gd name="T23" fmla="*/ 2147483646 h 224"/>
                <a:gd name="T24" fmla="*/ 2147483646 w 146"/>
                <a:gd name="T25" fmla="*/ 2147483646 h 224"/>
                <a:gd name="T26" fmla="*/ 2147483646 w 146"/>
                <a:gd name="T27" fmla="*/ 2147483646 h 224"/>
                <a:gd name="T28" fmla="*/ 2147483646 w 146"/>
                <a:gd name="T29" fmla="*/ 2147483646 h 224"/>
                <a:gd name="T30" fmla="*/ 2147483646 w 146"/>
                <a:gd name="T31" fmla="*/ 0 h 224"/>
                <a:gd name="T32" fmla="*/ 2147483646 w 146"/>
                <a:gd name="T33" fmla="*/ 0 h 224"/>
                <a:gd name="T34" fmla="*/ 2147483646 w 146"/>
                <a:gd name="T35" fmla="*/ 2147483646 h 224"/>
                <a:gd name="T36" fmla="*/ 2147483646 w 146"/>
                <a:gd name="T37" fmla="*/ 2147483646 h 224"/>
                <a:gd name="T38" fmla="*/ 2147483646 w 146"/>
                <a:gd name="T39" fmla="*/ 2147483646 h 224"/>
                <a:gd name="T40" fmla="*/ 2147483646 w 146"/>
                <a:gd name="T41" fmla="*/ 2147483646 h 224"/>
                <a:gd name="T42" fmla="*/ 2147483646 w 146"/>
                <a:gd name="T43" fmla="*/ 2147483646 h 224"/>
                <a:gd name="T44" fmla="*/ 2147483646 w 146"/>
                <a:gd name="T45" fmla="*/ 2147483646 h 224"/>
                <a:gd name="T46" fmla="*/ 0 w 146"/>
                <a:gd name="T47" fmla="*/ 2147483646 h 224"/>
                <a:gd name="T48" fmla="*/ 0 w 146"/>
                <a:gd name="T49" fmla="*/ 2147483646 h 224"/>
                <a:gd name="T50" fmla="*/ 2147483646 w 146"/>
                <a:gd name="T51" fmla="*/ 2147483646 h 224"/>
                <a:gd name="T52" fmla="*/ 2147483646 w 146"/>
                <a:gd name="T53" fmla="*/ 2147483646 h 224"/>
                <a:gd name="T54" fmla="*/ 2147483646 w 146"/>
                <a:gd name="T55" fmla="*/ 2147483646 h 224"/>
                <a:gd name="T56" fmla="*/ 2147483646 w 146"/>
                <a:gd name="T57" fmla="*/ 2147483646 h 224"/>
                <a:gd name="T58" fmla="*/ 2147483646 w 146"/>
                <a:gd name="T59" fmla="*/ 2147483646 h 224"/>
                <a:gd name="T60" fmla="*/ 2147483646 w 146"/>
                <a:gd name="T61" fmla="*/ 2147483646 h 224"/>
                <a:gd name="T62" fmla="*/ 2147483646 w 146"/>
                <a:gd name="T63" fmla="*/ 2147483646 h 224"/>
                <a:gd name="T64" fmla="*/ 2147483646 w 146"/>
                <a:gd name="T65" fmla="*/ 2147483646 h 224"/>
                <a:gd name="T66" fmla="*/ 2147483646 w 146"/>
                <a:gd name="T67" fmla="*/ 2147483646 h 224"/>
                <a:gd name="T68" fmla="*/ 2147483646 w 146"/>
                <a:gd name="T69" fmla="*/ 2147483646 h 224"/>
                <a:gd name="T70" fmla="*/ 2147483646 w 146"/>
                <a:gd name="T71" fmla="*/ 2147483646 h 224"/>
                <a:gd name="T72" fmla="*/ 2147483646 w 146"/>
                <a:gd name="T73" fmla="*/ 2147483646 h 224"/>
                <a:gd name="T74" fmla="*/ 2147483646 w 146"/>
                <a:gd name="T75" fmla="*/ 2147483646 h 224"/>
                <a:gd name="T76" fmla="*/ 2147483646 w 146"/>
                <a:gd name="T77" fmla="*/ 2147483646 h 224"/>
                <a:gd name="T78" fmla="*/ 2147483646 w 146"/>
                <a:gd name="T79" fmla="*/ 2147483646 h 224"/>
                <a:gd name="T80" fmla="*/ 2147483646 w 146"/>
                <a:gd name="T81" fmla="*/ 2147483646 h 224"/>
                <a:gd name="T82" fmla="*/ 2147483646 w 146"/>
                <a:gd name="T83" fmla="*/ 2147483646 h 224"/>
                <a:gd name="T84" fmla="*/ 2147483646 w 146"/>
                <a:gd name="T85" fmla="*/ 2147483646 h 224"/>
                <a:gd name="T86" fmla="*/ 2147483646 w 146"/>
                <a:gd name="T87" fmla="*/ 2147483646 h 224"/>
                <a:gd name="T88" fmla="*/ 2147483646 w 146"/>
                <a:gd name="T89" fmla="*/ 2147483646 h 224"/>
                <a:gd name="T90" fmla="*/ 2147483646 w 146"/>
                <a:gd name="T91" fmla="*/ 2147483646 h 224"/>
                <a:gd name="T92" fmla="*/ 2147483646 w 146"/>
                <a:gd name="T93" fmla="*/ 2147483646 h 224"/>
                <a:gd name="T94" fmla="*/ 2147483646 w 146"/>
                <a:gd name="T95" fmla="*/ 2147483646 h 2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6" h="224">
                  <a:moveTo>
                    <a:pt x="86" y="172"/>
                  </a:moveTo>
                  <a:lnTo>
                    <a:pt x="112" y="140"/>
                  </a:lnTo>
                  <a:lnTo>
                    <a:pt x="122" y="124"/>
                  </a:lnTo>
                  <a:lnTo>
                    <a:pt x="130" y="110"/>
                  </a:lnTo>
                  <a:lnTo>
                    <a:pt x="134" y="92"/>
                  </a:lnTo>
                  <a:lnTo>
                    <a:pt x="136" y="72"/>
                  </a:lnTo>
                  <a:lnTo>
                    <a:pt x="132" y="54"/>
                  </a:lnTo>
                  <a:lnTo>
                    <a:pt x="128" y="40"/>
                  </a:lnTo>
                  <a:lnTo>
                    <a:pt x="120" y="28"/>
                  </a:lnTo>
                  <a:lnTo>
                    <a:pt x="112" y="18"/>
                  </a:lnTo>
                  <a:lnTo>
                    <a:pt x="102" y="10"/>
                  </a:lnTo>
                  <a:lnTo>
                    <a:pt x="90" y="4"/>
                  </a:lnTo>
                  <a:lnTo>
                    <a:pt x="76" y="2"/>
                  </a:lnTo>
                  <a:lnTo>
                    <a:pt x="62" y="0"/>
                  </a:lnTo>
                  <a:lnTo>
                    <a:pt x="48" y="4"/>
                  </a:lnTo>
                  <a:lnTo>
                    <a:pt x="34" y="8"/>
                  </a:lnTo>
                  <a:lnTo>
                    <a:pt x="24" y="16"/>
                  </a:lnTo>
                  <a:lnTo>
                    <a:pt x="14" y="2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50" y="82"/>
                  </a:lnTo>
                  <a:lnTo>
                    <a:pt x="48" y="74"/>
                  </a:lnTo>
                  <a:lnTo>
                    <a:pt x="50" y="64"/>
                  </a:lnTo>
                  <a:lnTo>
                    <a:pt x="52" y="56"/>
                  </a:lnTo>
                  <a:lnTo>
                    <a:pt x="58" y="50"/>
                  </a:lnTo>
                  <a:lnTo>
                    <a:pt x="66" y="48"/>
                  </a:lnTo>
                  <a:lnTo>
                    <a:pt x="70" y="48"/>
                  </a:lnTo>
                  <a:lnTo>
                    <a:pt x="74" y="48"/>
                  </a:lnTo>
                  <a:lnTo>
                    <a:pt x="82" y="54"/>
                  </a:lnTo>
                  <a:lnTo>
                    <a:pt x="86" y="64"/>
                  </a:lnTo>
                  <a:lnTo>
                    <a:pt x="88" y="74"/>
                  </a:lnTo>
                  <a:lnTo>
                    <a:pt x="86" y="88"/>
                  </a:lnTo>
                  <a:lnTo>
                    <a:pt x="84" y="102"/>
                  </a:lnTo>
                  <a:lnTo>
                    <a:pt x="78" y="114"/>
                  </a:lnTo>
                  <a:lnTo>
                    <a:pt x="72" y="126"/>
                  </a:lnTo>
                  <a:lnTo>
                    <a:pt x="6" y="224"/>
                  </a:lnTo>
                  <a:lnTo>
                    <a:pt x="146" y="216"/>
                  </a:lnTo>
                  <a:lnTo>
                    <a:pt x="144" y="168"/>
                  </a:lnTo>
                  <a:lnTo>
                    <a:pt x="86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25"/>
            <p:cNvSpPr>
              <a:spLocks/>
            </p:cNvSpPr>
            <p:nvPr userDrawn="1"/>
          </p:nvSpPr>
          <p:spPr bwMode="auto">
            <a:xfrm>
              <a:off x="3194050" y="4686027"/>
              <a:ext cx="34925" cy="50800"/>
            </a:xfrm>
            <a:custGeom>
              <a:avLst/>
              <a:gdLst>
                <a:gd name="T0" fmla="*/ 2147483646 w 22"/>
                <a:gd name="T1" fmla="*/ 2147483646 h 32"/>
                <a:gd name="T2" fmla="*/ 2147483646 w 22"/>
                <a:gd name="T3" fmla="*/ 2147483646 h 32"/>
                <a:gd name="T4" fmla="*/ 2147483646 w 22"/>
                <a:gd name="T5" fmla="*/ 2147483646 h 32"/>
                <a:gd name="T6" fmla="*/ 2147483646 w 22"/>
                <a:gd name="T7" fmla="*/ 2147483646 h 32"/>
                <a:gd name="T8" fmla="*/ 2147483646 w 22"/>
                <a:gd name="T9" fmla="*/ 2147483646 h 32"/>
                <a:gd name="T10" fmla="*/ 2147483646 w 22"/>
                <a:gd name="T11" fmla="*/ 2147483646 h 32"/>
                <a:gd name="T12" fmla="*/ 2147483646 w 22"/>
                <a:gd name="T13" fmla="*/ 2147483646 h 32"/>
                <a:gd name="T14" fmla="*/ 2147483646 w 22"/>
                <a:gd name="T15" fmla="*/ 2147483646 h 32"/>
                <a:gd name="T16" fmla="*/ 2147483646 w 22"/>
                <a:gd name="T17" fmla="*/ 0 h 32"/>
                <a:gd name="T18" fmla="*/ 2147483646 w 22"/>
                <a:gd name="T19" fmla="*/ 0 h 32"/>
                <a:gd name="T20" fmla="*/ 2147483646 w 22"/>
                <a:gd name="T21" fmla="*/ 0 h 32"/>
                <a:gd name="T22" fmla="*/ 2147483646 w 22"/>
                <a:gd name="T23" fmla="*/ 2147483646 h 32"/>
                <a:gd name="T24" fmla="*/ 2147483646 w 22"/>
                <a:gd name="T25" fmla="*/ 2147483646 h 32"/>
                <a:gd name="T26" fmla="*/ 2147483646 w 22"/>
                <a:gd name="T27" fmla="*/ 2147483646 h 32"/>
                <a:gd name="T28" fmla="*/ 0 w 22"/>
                <a:gd name="T29" fmla="*/ 2147483646 h 32"/>
                <a:gd name="T30" fmla="*/ 2147483646 w 22"/>
                <a:gd name="T31" fmla="*/ 2147483646 h 32"/>
                <a:gd name="T32" fmla="*/ 2147483646 w 22"/>
                <a:gd name="T33" fmla="*/ 2147483646 h 32"/>
                <a:gd name="T34" fmla="*/ 2147483646 w 22"/>
                <a:gd name="T35" fmla="*/ 2147483646 h 32"/>
                <a:gd name="T36" fmla="*/ 2147483646 w 22"/>
                <a:gd name="T37" fmla="*/ 2147483646 h 32"/>
                <a:gd name="T38" fmla="*/ 2147483646 w 22"/>
                <a:gd name="T39" fmla="*/ 2147483646 h 32"/>
                <a:gd name="T40" fmla="*/ 2147483646 w 22"/>
                <a:gd name="T41" fmla="*/ 2147483646 h 32"/>
                <a:gd name="T42" fmla="*/ 2147483646 w 22"/>
                <a:gd name="T43" fmla="*/ 2147483646 h 32"/>
                <a:gd name="T44" fmla="*/ 2147483646 w 22"/>
                <a:gd name="T45" fmla="*/ 2147483646 h 32"/>
                <a:gd name="T46" fmla="*/ 2147483646 w 22"/>
                <a:gd name="T47" fmla="*/ 2147483646 h 32"/>
                <a:gd name="T48" fmla="*/ 2147483646 w 22"/>
                <a:gd name="T49" fmla="*/ 2147483646 h 32"/>
                <a:gd name="T50" fmla="*/ 2147483646 w 22"/>
                <a:gd name="T51" fmla="*/ 2147483646 h 32"/>
                <a:gd name="T52" fmla="*/ 2147483646 w 22"/>
                <a:gd name="T53" fmla="*/ 2147483646 h 32"/>
                <a:gd name="T54" fmla="*/ 2147483646 w 22"/>
                <a:gd name="T55" fmla="*/ 2147483646 h 32"/>
                <a:gd name="T56" fmla="*/ 2147483646 w 22"/>
                <a:gd name="T57" fmla="*/ 2147483646 h 32"/>
                <a:gd name="T58" fmla="*/ 2147483646 w 22"/>
                <a:gd name="T59" fmla="*/ 2147483646 h 32"/>
                <a:gd name="T60" fmla="*/ 2147483646 w 22"/>
                <a:gd name="T61" fmla="*/ 2147483646 h 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" h="32">
                  <a:moveTo>
                    <a:pt x="14" y="24"/>
                  </a:moveTo>
                  <a:lnTo>
                    <a:pt x="16" y="20"/>
                  </a:lnTo>
                  <a:lnTo>
                    <a:pt x="20" y="16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8"/>
                  </a:lnTo>
                  <a:lnTo>
                    <a:pt x="2" y="32"/>
                  </a:lnTo>
                  <a:lnTo>
                    <a:pt x="22" y="30"/>
                  </a:lnTo>
                  <a:lnTo>
                    <a:pt x="22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ZoneTexte 4"/>
          <p:cNvSpPr txBox="1"/>
          <p:nvPr userDrawn="1"/>
        </p:nvSpPr>
        <p:spPr>
          <a:xfrm rot="21053854">
            <a:off x="561975" y="2014538"/>
            <a:ext cx="2133600" cy="19399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cap="sm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Your Photo Here</a:t>
            </a:r>
          </a:p>
        </p:txBody>
      </p:sp>
      <p:sp>
        <p:nvSpPr>
          <p:cNvPr id="19" name="ZoneTexte 19"/>
          <p:cNvSpPr txBox="1"/>
          <p:nvPr userDrawn="1"/>
        </p:nvSpPr>
        <p:spPr>
          <a:xfrm rot="955742">
            <a:off x="898525" y="4743450"/>
            <a:ext cx="1789113" cy="138588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small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Your Photo Here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 rot="524924">
            <a:off x="1160604" y="612940"/>
            <a:ext cx="7521344" cy="634082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203848" y="1916113"/>
            <a:ext cx="5688632" cy="38891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9397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tilisateur\Documents\Perso\sho8\Police\fond_police_caution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50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18"/>
          <p:cNvGrpSpPr>
            <a:grpSpLocks/>
          </p:cNvGrpSpPr>
          <p:nvPr userDrawn="1"/>
        </p:nvGrpSpPr>
        <p:grpSpPr bwMode="auto">
          <a:xfrm>
            <a:off x="179388" y="5500688"/>
            <a:ext cx="904875" cy="1209675"/>
            <a:chOff x="3060700" y="8096250"/>
            <a:chExt cx="904875" cy="1209675"/>
          </a:xfrm>
        </p:grpSpPr>
        <p:sp>
          <p:nvSpPr>
            <p:cNvPr id="7" name="Freeform 42"/>
            <p:cNvSpPr>
              <a:spLocks/>
            </p:cNvSpPr>
            <p:nvPr/>
          </p:nvSpPr>
          <p:spPr bwMode="auto">
            <a:xfrm>
              <a:off x="3597275" y="8191500"/>
              <a:ext cx="368300" cy="936625"/>
            </a:xfrm>
            <a:custGeom>
              <a:avLst/>
              <a:gdLst>
                <a:gd name="T0" fmla="*/ 2147483646 w 232"/>
                <a:gd name="T1" fmla="*/ 0 h 590"/>
                <a:gd name="T2" fmla="*/ 2147483646 w 232"/>
                <a:gd name="T3" fmla="*/ 2147483646 h 590"/>
                <a:gd name="T4" fmla="*/ 0 w 232"/>
                <a:gd name="T5" fmla="*/ 2147483646 h 590"/>
                <a:gd name="T6" fmla="*/ 2147483646 w 232"/>
                <a:gd name="T7" fmla="*/ 0 h 5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2" h="590">
                  <a:moveTo>
                    <a:pt x="120" y="0"/>
                  </a:moveTo>
                  <a:lnTo>
                    <a:pt x="232" y="590"/>
                  </a:lnTo>
                  <a:lnTo>
                    <a:pt x="0" y="51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7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43"/>
            <p:cNvSpPr>
              <a:spLocks/>
            </p:cNvSpPr>
            <p:nvPr/>
          </p:nvSpPr>
          <p:spPr bwMode="auto">
            <a:xfrm>
              <a:off x="3060700" y="8096250"/>
              <a:ext cx="727075" cy="1209675"/>
            </a:xfrm>
            <a:custGeom>
              <a:avLst/>
              <a:gdLst>
                <a:gd name="T0" fmla="*/ 2147483646 w 458"/>
                <a:gd name="T1" fmla="*/ 2147483646 h 762"/>
                <a:gd name="T2" fmla="*/ 0 w 458"/>
                <a:gd name="T3" fmla="*/ 2147483646 h 762"/>
                <a:gd name="T4" fmla="*/ 2147483646 w 458"/>
                <a:gd name="T5" fmla="*/ 0 h 762"/>
                <a:gd name="T6" fmla="*/ 2147483646 w 458"/>
                <a:gd name="T7" fmla="*/ 2147483646 h 762"/>
                <a:gd name="T8" fmla="*/ 2147483646 w 458"/>
                <a:gd name="T9" fmla="*/ 2147483646 h 7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8" h="762">
                  <a:moveTo>
                    <a:pt x="328" y="762"/>
                  </a:moveTo>
                  <a:lnTo>
                    <a:pt x="0" y="650"/>
                  </a:lnTo>
                  <a:lnTo>
                    <a:pt x="116" y="0"/>
                  </a:lnTo>
                  <a:lnTo>
                    <a:pt x="458" y="58"/>
                  </a:lnTo>
                  <a:lnTo>
                    <a:pt x="328" y="762"/>
                  </a:lnTo>
                  <a:close/>
                </a:path>
              </a:pathLst>
            </a:custGeom>
            <a:solidFill>
              <a:srgbClr val="FBD9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 rot="524924">
            <a:off x="1160604" y="612940"/>
            <a:ext cx="7521344" cy="634082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95536" y="1916113"/>
            <a:ext cx="8352928" cy="38891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1"/>
          </p:nvPr>
        </p:nvSpPr>
        <p:spPr>
          <a:xfrm rot="545156">
            <a:off x="314325" y="5922963"/>
            <a:ext cx="457200" cy="365125"/>
          </a:xfrm>
        </p:spPr>
        <p:txBody>
          <a:bodyPr/>
          <a:lstStyle>
            <a:lvl1pPr algn="ctr">
              <a:defRPr sz="1800" b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4B9B94A-FFCC-4C20-BCD6-97FAB7A6F08E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500485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E3F7-CF03-4998-B740-6D47CBA5295B}" type="datetimeFigureOut">
              <a:rPr lang="fr-FR"/>
              <a:pPr>
                <a:defRPr/>
              </a:pPr>
              <a:t>09/11/2020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22DD6-85D8-4A8F-A7C9-BDA49CA05FE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149114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BE6FE-2233-4783-A651-F0AE6EA728DF}" type="datetimeFigureOut">
              <a:rPr lang="fr-FR"/>
              <a:pPr>
                <a:defRPr/>
              </a:pPr>
              <a:t>09/11/2020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D9BC8-B83E-4A5B-BEE7-3E8346C3377C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26189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fr-FR" alt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fr-FR" alt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63FB9A-ABA8-41DC-88E7-6C893ABE9E04}" type="datetimeFigureOut">
              <a:rPr lang="fr-FR"/>
              <a:pPr>
                <a:defRPr/>
              </a:pPr>
              <a:t>09/11/2020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DC88AC-0666-4443-BE43-5CBBFE9FB60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39" r:id="rId6"/>
    <p:sldLayoutId id="2147483840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oogle.co.uk/url?sa=i&amp;rct=j&amp;q=btec+law&amp;source=images&amp;cd=&amp;cad=rja&amp;uact=8&amp;ved=0CAcQjRw&amp;url=http%3A%2F%2Fwww.ukonlinecourses.co.uk%2FBTECH-HND-LAW-STUDIES-COURSE&amp;ei=-pKAVLG7K8_baKLYgKAN&amp;psig=AFQjCNGmFKJTsRUHPJ7cP9D2z0bFtB28yg&amp;ust=141779873040462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109714">
            <a:off x="903288" y="1854200"/>
            <a:ext cx="56388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 sz="4800" dirty="0"/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2484438" y="2276475"/>
            <a:ext cx="4608512" cy="1974850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FR" sz="8800" dirty="0" smtClean="0"/>
          </a:p>
          <a:p>
            <a:pPr fontAlgn="auto">
              <a:spcAft>
                <a:spcPts val="0"/>
              </a:spcAft>
              <a:defRPr/>
            </a:pPr>
            <a:r>
              <a:rPr lang="fr-FR" sz="8800" dirty="0" smtClean="0"/>
              <a:t>Law</a:t>
            </a:r>
            <a:endParaRPr lang="fr-FR" sz="8800" dirty="0"/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4427538" y="3543300"/>
            <a:ext cx="4608512" cy="14700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fr-F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24924">
            <a:off x="1160463" y="612775"/>
            <a:ext cx="7521575" cy="6350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638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03350" y="1881188"/>
            <a:ext cx="6769100" cy="3492500"/>
          </a:xfrm>
        </p:spPr>
        <p:txBody>
          <a:bodyPr/>
          <a:lstStyle/>
          <a:p>
            <a:endParaRPr lang="en-GB" altLang="en-US" smtClean="0"/>
          </a:p>
        </p:txBody>
      </p:sp>
      <p:pic>
        <p:nvPicPr>
          <p:cNvPr id="16388" name="Picture 2" descr="T:\Display photos\Politician Visit 2015\CSC_01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37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 descr="T:\Display photos\Politician Visit 2015\CSC_01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3573463"/>
            <a:ext cx="478790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T:\Display photos\Politician Visit 2015\DSC_01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775" y="0"/>
            <a:ext cx="4340225" cy="357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 descr="T:\Display photos\Politician Visit 2015\DSC_01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563938"/>
            <a:ext cx="44323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 rot="524924">
            <a:off x="855663" y="615950"/>
            <a:ext cx="8167687" cy="633413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Unit </a:t>
            </a:r>
            <a:r>
              <a:rPr lang="en-GB" dirty="0">
                <a:solidFill>
                  <a:schemeClr val="tx1"/>
                </a:solidFill>
              </a:rPr>
              <a:t>3– Applying The Law (Criminal Law)</a:t>
            </a:r>
            <a:br>
              <a:rPr lang="en-GB" dirty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403350" y="1412875"/>
            <a:ext cx="6769100" cy="4464050"/>
          </a:xfrm>
        </p:spPr>
        <p:txBody>
          <a:bodyPr rtlCol="0">
            <a:normAutofit fontScale="92500" lnSpcReduction="20000"/>
          </a:bodyPr>
          <a:lstStyle/>
          <a:p>
            <a:pPr lvl="3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Murder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Voluntary Manslaughter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Involuntary Manslaughter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Non-fatal Offences against the person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b="1" dirty="0" err="1" smtClean="0"/>
              <a:t>Defences</a:t>
            </a:r>
            <a:endParaRPr lang="en-US" b="1" dirty="0" smtClean="0"/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Evaluation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dirty="0"/>
              <a:t>Theft and Robbery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dirty="0"/>
              <a:t>Burglary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dirty="0"/>
              <a:t>Blackmail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dirty="0"/>
              <a:t>Fraud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dirty="0"/>
              <a:t>Making off without payment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dirty="0"/>
              <a:t>Criminal Damage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dirty="0" err="1"/>
              <a:t>Defences</a:t>
            </a:r>
            <a:endParaRPr lang="en-US" dirty="0"/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dirty="0"/>
              <a:t>Police powers</a:t>
            </a:r>
          </a:p>
          <a:p>
            <a:pPr marL="1371600" lvl="3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 smtClean="0"/>
          </a:p>
          <a:p>
            <a:pPr lvl="3" eaLnBrk="1" fontAlgn="auto" hangingPunct="1">
              <a:spcAft>
                <a:spcPts val="0"/>
              </a:spcAft>
              <a:defRPr/>
            </a:pPr>
            <a:endParaRPr lang="en-US" b="1" dirty="0"/>
          </a:p>
          <a:p>
            <a:pPr lvl="3" eaLnBrk="1" fontAlgn="auto" hangingPunct="1">
              <a:spcAft>
                <a:spcPts val="0"/>
              </a:spcAft>
              <a:defRPr/>
            </a:pPr>
            <a:endParaRPr lang="en-US" b="1" dirty="0" smtClean="0"/>
          </a:p>
          <a:p>
            <a:pPr lvl="3" eaLnBrk="1" fontAlgn="auto" hangingPunct="1">
              <a:spcAft>
                <a:spcPts val="0"/>
              </a:spcAft>
              <a:defRPr/>
            </a:pPr>
            <a:endParaRPr lang="en-US" b="1" dirty="0" smtClean="0"/>
          </a:p>
          <a:p>
            <a:pPr marL="1371600" lvl="3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  <p:sp>
        <p:nvSpPr>
          <p:cNvPr id="19460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BBEEA9-1849-4320-A532-5C68BD489385}" type="slidenum">
              <a:rPr lang="fr-FR" altLang="en-US" sz="18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en-US" sz="1800"/>
          </a:p>
        </p:txBody>
      </p:sp>
      <p:pic>
        <p:nvPicPr>
          <p:cNvPr id="19461" name="Picture 5" descr="C:\Users\e.fisher\AppData\Local\Microsoft\Windows\Temporary Internet Files\Content.Outlook\3DJ02ZRO\20161116_125623_resiz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5" b="19640"/>
          <a:stretch>
            <a:fillRect/>
          </a:stretch>
        </p:blipFill>
        <p:spPr bwMode="auto">
          <a:xfrm>
            <a:off x="5940425" y="3044825"/>
            <a:ext cx="194468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24924">
            <a:off x="1160463" y="612775"/>
            <a:ext cx="7521575" cy="6350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Example of Y13 Tasks</a:t>
            </a:r>
            <a:endParaRPr lang="en-GB" dirty="0"/>
          </a:p>
        </p:txBody>
      </p:sp>
      <p:sp>
        <p:nvSpPr>
          <p:cNvPr id="2048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03350" y="1881188"/>
            <a:ext cx="6769100" cy="3492500"/>
          </a:xfrm>
        </p:spPr>
        <p:txBody>
          <a:bodyPr/>
          <a:lstStyle/>
          <a:p>
            <a:endParaRPr lang="en-GB" altLang="en-US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784"/>
            <a:ext cx="8964612" cy="537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24924">
            <a:off x="1160463" y="612775"/>
            <a:ext cx="7521575" cy="635000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tx1"/>
                </a:solidFill>
              </a:rPr>
              <a:t>Police Powers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50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03350" y="1881188"/>
            <a:ext cx="6769100" cy="3492500"/>
          </a:xfrm>
        </p:spPr>
        <p:txBody>
          <a:bodyPr/>
          <a:lstStyle/>
          <a:p>
            <a:endParaRPr lang="en-GB" altLang="en-US" smtClean="0"/>
          </a:p>
        </p:txBody>
      </p:sp>
      <p:pic>
        <p:nvPicPr>
          <p:cNvPr id="21508" name="Picture 2" descr="C:\Users\e.fisher\AppData\Local\Microsoft\Windows\Temporary Internet Files\Content.Outlook\3DJ02ZRO\20161130_112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 rot="524924">
            <a:off x="855663" y="615950"/>
            <a:ext cx="8167687" cy="63341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            </a:t>
            </a:r>
            <a:r>
              <a:rPr lang="en-GB" dirty="0" smtClean="0">
                <a:solidFill>
                  <a:schemeClr val="tx1"/>
                </a:solidFill>
              </a:rPr>
              <a:t>Unit </a:t>
            </a:r>
            <a:r>
              <a:rPr lang="en-GB" dirty="0">
                <a:solidFill>
                  <a:schemeClr val="tx1"/>
                </a:solidFill>
              </a:rPr>
              <a:t>7 – Aspects of the Law of Tort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2531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403350" y="1412875"/>
            <a:ext cx="6769100" cy="4319588"/>
          </a:xfrm>
        </p:spPr>
        <p:txBody>
          <a:bodyPr/>
          <a:lstStyle/>
          <a:p>
            <a:pPr marL="1371600" lvl="3" indent="0" eaLnBrk="1" hangingPunct="1">
              <a:buFont typeface="Arial" panose="020B0604020202020204" pitchFamily="34" charset="0"/>
              <a:buNone/>
            </a:pPr>
            <a:endParaRPr lang="en-US" altLang="en-US" b="1" smtClean="0"/>
          </a:p>
          <a:p>
            <a:pPr marL="1371600" lvl="3" indent="0"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fr-FR" altLang="en-US" smtClean="0"/>
          </a:p>
        </p:txBody>
      </p:sp>
      <p:sp>
        <p:nvSpPr>
          <p:cNvPr id="22532" name="Espace réservé du numéro de diapositive 5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E7B790F-7FEC-4DAE-BF2E-520821FC446B}" type="slidenum">
              <a:rPr lang="fr-FR" altLang="en-US" sz="18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r-FR" altLang="en-US" sz="1800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7" t="26234" r="58797" b="23457"/>
          <a:stretch>
            <a:fillRect/>
          </a:stretch>
        </p:blipFill>
        <p:spPr bwMode="auto">
          <a:xfrm>
            <a:off x="2344738" y="1557338"/>
            <a:ext cx="4319587" cy="49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 rot="524924">
            <a:off x="1160463" y="612775"/>
            <a:ext cx="7521575" cy="6350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WHY STUDY LAW AT CCHS?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3203575" y="1557338"/>
            <a:ext cx="5400675" cy="46085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Legally Trained Teacher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Individual Support and Guidance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Interesting and Engaging Lessons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Links with Outside Agencies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Materials and Guides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Research Skills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Ability to read legal texts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Preparation for assessment methods used in degrees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Analytical Skills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Patience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 smtClean="0"/>
              <a:t>Most students achieve a D*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9063">
            <a:off x="701675" y="1706563"/>
            <a:ext cx="1812925" cy="22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2" descr="C:\Users\e.fisher.CHASEHIGH\AppData\Local\Microsoft\Windows\Temporary Internet Files\Content.IE5\MDADIXKH\CSC_001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31115">
            <a:off x="584200" y="4376738"/>
            <a:ext cx="2319337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 rot="524924">
            <a:off x="1160463" y="612775"/>
            <a:ext cx="7521575" cy="6350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 smtClean="0"/>
              <a:t>WHAT OUR LAW STUDENTS THINK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395288" y="1412875"/>
            <a:ext cx="8353425" cy="4248150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 smtClean="0"/>
              <a:t> « </a:t>
            </a:r>
            <a:r>
              <a:rPr lang="fr-FR" i="1" dirty="0" smtClean="0"/>
              <a:t>I chose </a:t>
            </a:r>
            <a:r>
              <a:rPr lang="fr-FR" i="1" dirty="0" err="1" smtClean="0"/>
              <a:t>law</a:t>
            </a:r>
            <a:r>
              <a:rPr lang="fr-FR" i="1" dirty="0" smtClean="0"/>
              <a:t> </a:t>
            </a:r>
            <a:r>
              <a:rPr lang="fr-FR" i="1" dirty="0" err="1" smtClean="0"/>
              <a:t>because</a:t>
            </a:r>
            <a:r>
              <a:rPr lang="fr-FR" i="1" dirty="0" smtClean="0"/>
              <a:t> </a:t>
            </a:r>
            <a:r>
              <a:rPr lang="fr-FR" i="1" dirty="0" err="1" smtClean="0"/>
              <a:t>it</a:t>
            </a:r>
            <a:r>
              <a:rPr lang="fr-FR" i="1" dirty="0" smtClean="0"/>
              <a:t> </a:t>
            </a:r>
            <a:r>
              <a:rPr lang="fr-FR" i="1" dirty="0" err="1" smtClean="0"/>
              <a:t>is</a:t>
            </a:r>
            <a:r>
              <a:rPr lang="fr-FR" i="1" dirty="0" smtClean="0"/>
              <a:t> </a:t>
            </a:r>
            <a:r>
              <a:rPr lang="fr-FR" i="1" dirty="0" err="1" smtClean="0"/>
              <a:t>interesting</a:t>
            </a:r>
            <a:r>
              <a:rPr lang="fr-FR" i="1" dirty="0" smtClean="0"/>
              <a:t>, </a:t>
            </a:r>
            <a:r>
              <a:rPr lang="fr-FR" i="1" dirty="0" err="1" smtClean="0"/>
              <a:t>exciting</a:t>
            </a:r>
            <a:r>
              <a:rPr lang="fr-FR" i="1" dirty="0" smtClean="0"/>
              <a:t> and applicable to </a:t>
            </a:r>
            <a:r>
              <a:rPr lang="fr-FR" i="1" dirty="0" err="1" smtClean="0"/>
              <a:t>everyday</a:t>
            </a:r>
            <a:r>
              <a:rPr lang="fr-FR" i="1" dirty="0" smtClean="0"/>
              <a:t> life. It </a:t>
            </a:r>
            <a:r>
              <a:rPr lang="fr-FR" i="1" dirty="0" err="1" smtClean="0"/>
              <a:t>also</a:t>
            </a:r>
            <a:r>
              <a:rPr lang="fr-FR" i="1" dirty="0" smtClean="0"/>
              <a:t> links in </a:t>
            </a:r>
            <a:r>
              <a:rPr lang="fr-FR" i="1" dirty="0" err="1" smtClean="0"/>
              <a:t>well</a:t>
            </a:r>
            <a:r>
              <a:rPr lang="fr-FR" i="1" dirty="0" smtClean="0"/>
              <a:t> </a:t>
            </a:r>
            <a:r>
              <a:rPr lang="fr-FR" i="1" dirty="0" err="1" smtClean="0"/>
              <a:t>with</a:t>
            </a:r>
            <a:r>
              <a:rPr lang="fr-FR" i="1" dirty="0" smtClean="0"/>
              <a:t> </a:t>
            </a:r>
            <a:r>
              <a:rPr lang="fr-FR" i="1" dirty="0" err="1" smtClean="0"/>
              <a:t>my</a:t>
            </a:r>
            <a:r>
              <a:rPr lang="fr-FR" i="1" dirty="0" smtClean="0"/>
              <a:t> </a:t>
            </a:r>
            <a:r>
              <a:rPr lang="fr-FR" i="1" dirty="0" err="1" smtClean="0"/>
              <a:t>other</a:t>
            </a:r>
            <a:r>
              <a:rPr lang="fr-FR" i="1" dirty="0" smtClean="0"/>
              <a:t> </a:t>
            </a:r>
            <a:r>
              <a:rPr lang="fr-FR" i="1" dirty="0" err="1" smtClean="0"/>
              <a:t>subjects</a:t>
            </a:r>
            <a:r>
              <a:rPr lang="fr-FR" i="1" dirty="0" smtClean="0"/>
              <a:t>, as </a:t>
            </a:r>
            <a:r>
              <a:rPr lang="fr-FR" i="1" dirty="0" err="1" smtClean="0"/>
              <a:t>well</a:t>
            </a:r>
            <a:r>
              <a:rPr lang="fr-FR" i="1" dirty="0" smtClean="0"/>
              <a:t> as </a:t>
            </a:r>
            <a:r>
              <a:rPr lang="fr-FR" i="1" dirty="0" err="1" smtClean="0"/>
              <a:t>giving</a:t>
            </a:r>
            <a:r>
              <a:rPr lang="fr-FR" i="1" dirty="0" smtClean="0"/>
              <a:t> me </a:t>
            </a:r>
            <a:r>
              <a:rPr lang="fr-FR" i="1" dirty="0" err="1" smtClean="0"/>
              <a:t>knowledge</a:t>
            </a:r>
            <a:r>
              <a:rPr lang="fr-FR" i="1" dirty="0" smtClean="0"/>
              <a:t> of </a:t>
            </a:r>
            <a:r>
              <a:rPr lang="fr-FR" i="1" dirty="0" err="1" smtClean="0"/>
              <a:t>my</a:t>
            </a:r>
            <a:r>
              <a:rPr lang="fr-FR" i="1" dirty="0" smtClean="0"/>
              <a:t> </a:t>
            </a:r>
            <a:r>
              <a:rPr lang="fr-FR" i="1" dirty="0" err="1" smtClean="0"/>
              <a:t>rights</a:t>
            </a:r>
            <a:r>
              <a:rPr lang="fr-FR" i="1" dirty="0" smtClean="0"/>
              <a:t> in life. </a:t>
            </a:r>
            <a:r>
              <a:rPr lang="fr-FR" dirty="0" smtClean="0"/>
              <a:t>» 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 smtClean="0"/>
              <a:t>«</a:t>
            </a:r>
            <a:r>
              <a:rPr lang="fr-FR" i="1" dirty="0" smtClean="0"/>
              <a:t> I </a:t>
            </a:r>
            <a:r>
              <a:rPr lang="fr-FR" i="1" dirty="0" err="1" smtClean="0"/>
              <a:t>like</a:t>
            </a:r>
            <a:r>
              <a:rPr lang="fr-FR" i="1" dirty="0" smtClean="0"/>
              <a:t> </a:t>
            </a:r>
            <a:r>
              <a:rPr lang="fr-FR" i="1" dirty="0" err="1" smtClean="0"/>
              <a:t>law</a:t>
            </a:r>
            <a:r>
              <a:rPr lang="fr-FR" i="1" dirty="0" smtClean="0"/>
              <a:t> </a:t>
            </a:r>
            <a:r>
              <a:rPr lang="fr-FR" i="1" dirty="0" err="1" smtClean="0"/>
              <a:t>because</a:t>
            </a:r>
            <a:r>
              <a:rPr lang="fr-FR" i="1" dirty="0" smtClean="0"/>
              <a:t> the </a:t>
            </a:r>
            <a:r>
              <a:rPr lang="fr-FR" i="1" dirty="0" err="1" smtClean="0"/>
              <a:t>idea</a:t>
            </a:r>
            <a:r>
              <a:rPr lang="fr-FR" i="1" dirty="0" smtClean="0"/>
              <a:t> of </a:t>
            </a:r>
            <a:r>
              <a:rPr lang="fr-FR" i="1" dirty="0" err="1" smtClean="0"/>
              <a:t>understanding</a:t>
            </a:r>
            <a:r>
              <a:rPr lang="fr-FR" i="1" dirty="0" smtClean="0"/>
              <a:t> the </a:t>
            </a:r>
            <a:r>
              <a:rPr lang="fr-FR" i="1" dirty="0" err="1" smtClean="0"/>
              <a:t>law</a:t>
            </a:r>
            <a:r>
              <a:rPr lang="fr-FR" i="1" dirty="0" smtClean="0"/>
              <a:t> has </a:t>
            </a:r>
            <a:r>
              <a:rPr lang="fr-FR" i="1" dirty="0" err="1" smtClean="0"/>
              <a:t>always</a:t>
            </a:r>
            <a:r>
              <a:rPr lang="fr-FR" i="1" dirty="0" smtClean="0"/>
              <a:t> </a:t>
            </a:r>
            <a:r>
              <a:rPr lang="fr-FR" i="1" dirty="0" err="1" smtClean="0"/>
              <a:t>appealed</a:t>
            </a:r>
            <a:r>
              <a:rPr lang="fr-FR" i="1" dirty="0" smtClean="0"/>
              <a:t> to me.</a:t>
            </a:r>
            <a:r>
              <a:rPr lang="fr-FR" dirty="0" smtClean="0"/>
              <a:t> »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dirty="0" smtClean="0"/>
              <a:t>« </a:t>
            </a:r>
            <a:r>
              <a:rPr lang="fr-FR" i="1" dirty="0" smtClean="0"/>
              <a:t>I chose </a:t>
            </a:r>
            <a:r>
              <a:rPr lang="fr-FR" i="1" dirty="0" err="1" smtClean="0"/>
              <a:t>law</a:t>
            </a:r>
            <a:r>
              <a:rPr lang="fr-FR" i="1" dirty="0" smtClean="0"/>
              <a:t> </a:t>
            </a:r>
            <a:r>
              <a:rPr lang="fr-FR" i="1" dirty="0" err="1" smtClean="0"/>
              <a:t>because</a:t>
            </a:r>
            <a:r>
              <a:rPr lang="fr-FR" i="1" dirty="0" smtClean="0"/>
              <a:t> </a:t>
            </a:r>
            <a:r>
              <a:rPr lang="fr-FR" i="1" dirty="0" err="1" smtClean="0"/>
              <a:t>it</a:t>
            </a:r>
            <a:r>
              <a:rPr lang="fr-FR" i="1" dirty="0" smtClean="0"/>
              <a:t> </a:t>
            </a:r>
            <a:r>
              <a:rPr lang="fr-FR" i="1" dirty="0" err="1" smtClean="0"/>
              <a:t>gives</a:t>
            </a:r>
            <a:r>
              <a:rPr lang="fr-FR" i="1" dirty="0" smtClean="0"/>
              <a:t> </a:t>
            </a:r>
            <a:r>
              <a:rPr lang="fr-FR" i="1" dirty="0" err="1" smtClean="0"/>
              <a:t>you</a:t>
            </a:r>
            <a:r>
              <a:rPr lang="fr-FR" i="1" dirty="0" smtClean="0"/>
              <a:t> a </a:t>
            </a:r>
            <a:r>
              <a:rPr lang="fr-FR" i="1" dirty="0" err="1" smtClean="0"/>
              <a:t>greater</a:t>
            </a:r>
            <a:r>
              <a:rPr lang="fr-FR" i="1" dirty="0" smtClean="0"/>
              <a:t> </a:t>
            </a:r>
            <a:r>
              <a:rPr lang="fr-FR" i="1" dirty="0" err="1" smtClean="0"/>
              <a:t>understanding</a:t>
            </a:r>
            <a:r>
              <a:rPr lang="fr-FR" i="1" dirty="0" smtClean="0"/>
              <a:t> of the English </a:t>
            </a:r>
            <a:r>
              <a:rPr lang="fr-FR" i="1" dirty="0" err="1" smtClean="0"/>
              <a:t>Legal</a:t>
            </a:r>
            <a:r>
              <a:rPr lang="fr-FR" i="1" dirty="0" smtClean="0"/>
              <a:t> System and how the </a:t>
            </a:r>
            <a:r>
              <a:rPr lang="fr-FR" i="1" dirty="0" err="1" smtClean="0"/>
              <a:t>law</a:t>
            </a:r>
            <a:r>
              <a:rPr lang="fr-FR" i="1" dirty="0" smtClean="0"/>
              <a:t> </a:t>
            </a:r>
            <a:r>
              <a:rPr lang="fr-FR" i="1" dirty="0" err="1" smtClean="0"/>
              <a:t>actually</a:t>
            </a:r>
            <a:r>
              <a:rPr lang="fr-FR" i="1" dirty="0" smtClean="0"/>
              <a:t> </a:t>
            </a:r>
            <a:r>
              <a:rPr lang="fr-FR" i="1" dirty="0" err="1" smtClean="0"/>
              <a:t>works</a:t>
            </a:r>
            <a:r>
              <a:rPr lang="fr-FR" i="1" dirty="0" smtClean="0"/>
              <a:t>. </a:t>
            </a:r>
            <a:r>
              <a:rPr lang="fr-FR" dirty="0" smtClean="0"/>
              <a:t>»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dirty="0"/>
          </a:p>
        </p:txBody>
      </p:sp>
      <p:sp>
        <p:nvSpPr>
          <p:cNvPr id="24580" name="Espace réservé du numéro de diapositive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BAFF79-7C32-47B4-A0D1-BAF68801E356}" type="slidenum">
              <a:rPr lang="fr-FR" altLang="en-US" sz="18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FR" altLang="en-US" sz="1800"/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111750"/>
            <a:ext cx="53594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 rot="524924">
            <a:off x="1160463" y="612775"/>
            <a:ext cx="7521575" cy="6350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CCHS Law Success Stories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3203575" y="1916113"/>
            <a:ext cx="4608513" cy="3889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9063">
            <a:off x="701675" y="1706563"/>
            <a:ext cx="1812925" cy="22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2" descr="C:\Users\e.fisher.CHASEHIGH\AppData\Local\Microsoft\Windows\Temporary Internet Files\Content.IE5\MDADIXKH\CSC_001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31115">
            <a:off x="584200" y="4376738"/>
            <a:ext cx="2319337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Vertical Scroll 5"/>
          <p:cNvSpPr/>
          <p:nvPr/>
        </p:nvSpPr>
        <p:spPr>
          <a:xfrm>
            <a:off x="2984500" y="1557338"/>
            <a:ext cx="2379663" cy="257651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Ashley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Reading Law at Birmingham University</a:t>
            </a:r>
          </a:p>
        </p:txBody>
      </p:sp>
      <p:sp>
        <p:nvSpPr>
          <p:cNvPr id="7" name="Vertical Scroll 6"/>
          <p:cNvSpPr/>
          <p:nvPr/>
        </p:nvSpPr>
        <p:spPr>
          <a:xfrm>
            <a:off x="5148263" y="1557338"/>
            <a:ext cx="2160587" cy="258286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Amy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Reading Law at Leeds University</a:t>
            </a:r>
          </a:p>
        </p:txBody>
      </p:sp>
      <p:sp>
        <p:nvSpPr>
          <p:cNvPr id="8" name="Vertical Scroll 7"/>
          <p:cNvSpPr/>
          <p:nvPr/>
        </p:nvSpPr>
        <p:spPr>
          <a:xfrm>
            <a:off x="2984500" y="4292600"/>
            <a:ext cx="2163763" cy="238601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Natasha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Reading Law at Derby University</a:t>
            </a:r>
          </a:p>
        </p:txBody>
      </p:sp>
      <p:sp>
        <p:nvSpPr>
          <p:cNvPr id="9" name="Vertical Scroll 8"/>
          <p:cNvSpPr/>
          <p:nvPr/>
        </p:nvSpPr>
        <p:spPr>
          <a:xfrm>
            <a:off x="5292725" y="4292600"/>
            <a:ext cx="1922463" cy="238601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Abbie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Studying Criminology at Edge Hill</a:t>
            </a:r>
          </a:p>
        </p:txBody>
      </p:sp>
      <p:sp>
        <p:nvSpPr>
          <p:cNvPr id="10" name="Vertical Scroll 9"/>
          <p:cNvSpPr/>
          <p:nvPr/>
        </p:nvSpPr>
        <p:spPr>
          <a:xfrm>
            <a:off x="7215188" y="1557338"/>
            <a:ext cx="1917700" cy="25781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Chloe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Social Work at Hull University</a:t>
            </a:r>
          </a:p>
        </p:txBody>
      </p:sp>
      <p:sp>
        <p:nvSpPr>
          <p:cNvPr id="11" name="Vertical Scroll 10"/>
          <p:cNvSpPr/>
          <p:nvPr/>
        </p:nvSpPr>
        <p:spPr>
          <a:xfrm>
            <a:off x="7215188" y="4365625"/>
            <a:ext cx="1917700" cy="231298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George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Reading Law at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Bristol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 rot="524924">
            <a:off x="1160463" y="612775"/>
            <a:ext cx="7521575" cy="6350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WHAT WE EXPECT FROM YOU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6627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395288" y="1916113"/>
            <a:ext cx="8353425" cy="3889375"/>
          </a:xfrm>
        </p:spPr>
        <p:txBody>
          <a:bodyPr/>
          <a:lstStyle/>
          <a:p>
            <a:pPr lvl="1" eaLnBrk="1" hangingPunct="1"/>
            <a:r>
              <a:rPr lang="en-US" altLang="en-US" b="1" smtClean="0"/>
              <a:t>Dedication</a:t>
            </a:r>
          </a:p>
          <a:p>
            <a:pPr lvl="1" eaLnBrk="1" hangingPunct="1"/>
            <a:r>
              <a:rPr lang="en-US" altLang="en-US" b="1" smtClean="0"/>
              <a:t>Organisation</a:t>
            </a:r>
          </a:p>
          <a:p>
            <a:pPr lvl="1" eaLnBrk="1" hangingPunct="1"/>
            <a:r>
              <a:rPr lang="en-US" altLang="en-US" b="1" smtClean="0"/>
              <a:t>Enthusiasm</a:t>
            </a:r>
          </a:p>
          <a:p>
            <a:pPr lvl="1" eaLnBrk="1" hangingPunct="1"/>
            <a:r>
              <a:rPr lang="en-US" altLang="en-US" b="1" smtClean="0"/>
              <a:t>Participation</a:t>
            </a:r>
          </a:p>
          <a:p>
            <a:pPr lvl="1" eaLnBrk="1" hangingPunct="1"/>
            <a:r>
              <a:rPr lang="en-US" altLang="en-US" b="1" smtClean="0"/>
              <a:t>Honesty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fr-FR" altLang="en-US" smtClean="0"/>
          </a:p>
        </p:txBody>
      </p:sp>
      <p:sp>
        <p:nvSpPr>
          <p:cNvPr id="26628" name="Espace réservé du numéro de diapositive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F09259-7C83-4A95-84BD-36AED8C0F046}" type="slidenum">
              <a:rPr lang="fr-FR" altLang="en-US" sz="18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fr-FR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 flipH="1">
            <a:off x="9467850" y="2276475"/>
            <a:ext cx="792163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651" name="AutoShape 5"/>
          <p:cNvSpPr>
            <a:spLocks noChangeAspect="1" noChangeArrowheads="1" noTextEdit="1"/>
          </p:cNvSpPr>
          <p:nvPr/>
        </p:nvSpPr>
        <p:spPr bwMode="auto">
          <a:xfrm>
            <a:off x="38100" y="-2921000"/>
            <a:ext cx="9067800" cy="1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7652" name="Groupe 95"/>
          <p:cNvGrpSpPr>
            <a:grpSpLocks/>
          </p:cNvGrpSpPr>
          <p:nvPr/>
        </p:nvGrpSpPr>
        <p:grpSpPr bwMode="auto">
          <a:xfrm>
            <a:off x="900113" y="1484313"/>
            <a:ext cx="2841625" cy="5273675"/>
            <a:chOff x="606425" y="-2124075"/>
            <a:chExt cx="2841625" cy="5273675"/>
          </a:xfrm>
        </p:grpSpPr>
        <p:sp>
          <p:nvSpPr>
            <p:cNvPr id="27667" name="Freeform 9"/>
            <p:cNvSpPr>
              <a:spLocks/>
            </p:cNvSpPr>
            <p:nvPr/>
          </p:nvSpPr>
          <p:spPr bwMode="auto">
            <a:xfrm>
              <a:off x="866775" y="-1962150"/>
              <a:ext cx="2444750" cy="2870200"/>
            </a:xfrm>
            <a:custGeom>
              <a:avLst/>
              <a:gdLst>
                <a:gd name="T0" fmla="*/ 2147483646 w 1540"/>
                <a:gd name="T1" fmla="*/ 2147483646 h 1808"/>
                <a:gd name="T2" fmla="*/ 2147483646 w 1540"/>
                <a:gd name="T3" fmla="*/ 2147483646 h 1808"/>
                <a:gd name="T4" fmla="*/ 0 w 1540"/>
                <a:gd name="T5" fmla="*/ 2147483646 h 1808"/>
                <a:gd name="T6" fmla="*/ 2147483646 w 1540"/>
                <a:gd name="T7" fmla="*/ 0 h 1808"/>
                <a:gd name="T8" fmla="*/ 2147483646 w 1540"/>
                <a:gd name="T9" fmla="*/ 2147483646 h 18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0" h="1808">
                  <a:moveTo>
                    <a:pt x="1540" y="1616"/>
                  </a:moveTo>
                  <a:lnTo>
                    <a:pt x="242" y="1808"/>
                  </a:lnTo>
                  <a:lnTo>
                    <a:pt x="0" y="194"/>
                  </a:lnTo>
                  <a:lnTo>
                    <a:pt x="1298" y="0"/>
                  </a:lnTo>
                  <a:lnTo>
                    <a:pt x="1540" y="16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68" name="Freeform 11"/>
            <p:cNvSpPr>
              <a:spLocks/>
            </p:cNvSpPr>
            <p:nvPr/>
          </p:nvSpPr>
          <p:spPr bwMode="auto">
            <a:xfrm>
              <a:off x="1225550" y="422275"/>
              <a:ext cx="2105025" cy="2457450"/>
            </a:xfrm>
            <a:custGeom>
              <a:avLst/>
              <a:gdLst>
                <a:gd name="T0" fmla="*/ 2147483646 w 1326"/>
                <a:gd name="T1" fmla="*/ 2147483646 h 1548"/>
                <a:gd name="T2" fmla="*/ 0 w 1326"/>
                <a:gd name="T3" fmla="*/ 2147483646 h 1548"/>
                <a:gd name="T4" fmla="*/ 2147483646 w 1326"/>
                <a:gd name="T5" fmla="*/ 0 h 1548"/>
                <a:gd name="T6" fmla="*/ 2147483646 w 1326"/>
                <a:gd name="T7" fmla="*/ 2147483646 h 1548"/>
                <a:gd name="T8" fmla="*/ 2147483646 w 1326"/>
                <a:gd name="T9" fmla="*/ 2147483646 h 15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6" h="1548">
                  <a:moveTo>
                    <a:pt x="1018" y="1548"/>
                  </a:moveTo>
                  <a:lnTo>
                    <a:pt x="0" y="1308"/>
                  </a:lnTo>
                  <a:lnTo>
                    <a:pt x="306" y="0"/>
                  </a:lnTo>
                  <a:lnTo>
                    <a:pt x="1326" y="238"/>
                  </a:lnTo>
                  <a:lnTo>
                    <a:pt x="1018" y="15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69" name="Freeform 13"/>
            <p:cNvSpPr>
              <a:spLocks noEditPoints="1"/>
            </p:cNvSpPr>
            <p:nvPr/>
          </p:nvSpPr>
          <p:spPr bwMode="auto">
            <a:xfrm>
              <a:off x="606425" y="-2124075"/>
              <a:ext cx="2841625" cy="5213350"/>
            </a:xfrm>
            <a:custGeom>
              <a:avLst/>
              <a:gdLst>
                <a:gd name="T0" fmla="*/ 2147483646 w 1790"/>
                <a:gd name="T1" fmla="*/ 2147483646 h 3284"/>
                <a:gd name="T2" fmla="*/ 2147483646 w 1790"/>
                <a:gd name="T3" fmla="*/ 2147483646 h 3284"/>
                <a:gd name="T4" fmla="*/ 2147483646 w 1790"/>
                <a:gd name="T5" fmla="*/ 2147483646 h 3284"/>
                <a:gd name="T6" fmla="*/ 2147483646 w 1790"/>
                <a:gd name="T7" fmla="*/ 2147483646 h 3284"/>
                <a:gd name="T8" fmla="*/ 2147483646 w 1790"/>
                <a:gd name="T9" fmla="*/ 2147483646 h 3284"/>
                <a:gd name="T10" fmla="*/ 2147483646 w 1790"/>
                <a:gd name="T11" fmla="*/ 2147483646 h 3284"/>
                <a:gd name="T12" fmla="*/ 2147483646 w 1790"/>
                <a:gd name="T13" fmla="*/ 2147483646 h 3284"/>
                <a:gd name="T14" fmla="*/ 2147483646 w 1790"/>
                <a:gd name="T15" fmla="*/ 2147483646 h 3284"/>
                <a:gd name="T16" fmla="*/ 0 w 1790"/>
                <a:gd name="T17" fmla="*/ 2147483646 h 3284"/>
                <a:gd name="T18" fmla="*/ 0 w 1790"/>
                <a:gd name="T19" fmla="*/ 2147483646 h 3284"/>
                <a:gd name="T20" fmla="*/ 2147483646 w 1790"/>
                <a:gd name="T21" fmla="*/ 2147483646 h 3284"/>
                <a:gd name="T22" fmla="*/ 2147483646 w 1790"/>
                <a:gd name="T23" fmla="*/ 2147483646 h 3284"/>
                <a:gd name="T24" fmla="*/ 2147483646 w 1790"/>
                <a:gd name="T25" fmla="*/ 0 h 3284"/>
                <a:gd name="T26" fmla="*/ 2147483646 w 1790"/>
                <a:gd name="T27" fmla="*/ 2147483646 h 3284"/>
                <a:gd name="T28" fmla="*/ 2147483646 w 1790"/>
                <a:gd name="T29" fmla="*/ 2147483646 h 3284"/>
                <a:gd name="T30" fmla="*/ 2147483646 w 1790"/>
                <a:gd name="T31" fmla="*/ 2147483646 h 3284"/>
                <a:gd name="T32" fmla="*/ 2147483646 w 1790"/>
                <a:gd name="T33" fmla="*/ 2147483646 h 3284"/>
                <a:gd name="T34" fmla="*/ 2147483646 w 1790"/>
                <a:gd name="T35" fmla="*/ 2147483646 h 3284"/>
                <a:gd name="T36" fmla="*/ 2147483646 w 1790"/>
                <a:gd name="T37" fmla="*/ 2147483646 h 3284"/>
                <a:gd name="T38" fmla="*/ 2147483646 w 1790"/>
                <a:gd name="T39" fmla="*/ 2147483646 h 3284"/>
                <a:gd name="T40" fmla="*/ 2147483646 w 1790"/>
                <a:gd name="T41" fmla="*/ 2147483646 h 3284"/>
                <a:gd name="T42" fmla="*/ 2147483646 w 1790"/>
                <a:gd name="T43" fmla="*/ 2147483646 h 3284"/>
                <a:gd name="T44" fmla="*/ 2147483646 w 1790"/>
                <a:gd name="T45" fmla="*/ 2147483646 h 3284"/>
                <a:gd name="T46" fmla="*/ 2147483646 w 1790"/>
                <a:gd name="T47" fmla="*/ 2147483646 h 3284"/>
                <a:gd name="T48" fmla="*/ 2147483646 w 1790"/>
                <a:gd name="T49" fmla="*/ 2147483646 h 3284"/>
                <a:gd name="T50" fmla="*/ 2147483646 w 1790"/>
                <a:gd name="T51" fmla="*/ 2147483646 h 3284"/>
                <a:gd name="T52" fmla="*/ 2147483646 w 1790"/>
                <a:gd name="T53" fmla="*/ 2147483646 h 3284"/>
                <a:gd name="T54" fmla="*/ 2147483646 w 1790"/>
                <a:gd name="T55" fmla="*/ 2147483646 h 3284"/>
                <a:gd name="T56" fmla="*/ 2147483646 w 1790"/>
                <a:gd name="T57" fmla="*/ 2147483646 h 3284"/>
                <a:gd name="T58" fmla="*/ 2147483646 w 1790"/>
                <a:gd name="T59" fmla="*/ 2147483646 h 3284"/>
                <a:gd name="T60" fmla="*/ 2147483646 w 1790"/>
                <a:gd name="T61" fmla="*/ 2147483646 h 3284"/>
                <a:gd name="T62" fmla="*/ 2147483646 w 1790"/>
                <a:gd name="T63" fmla="*/ 2147483646 h 3284"/>
                <a:gd name="T64" fmla="*/ 2147483646 w 1790"/>
                <a:gd name="T65" fmla="*/ 2147483646 h 3284"/>
                <a:gd name="T66" fmla="*/ 2147483646 w 1790"/>
                <a:gd name="T67" fmla="*/ 2147483646 h 3284"/>
                <a:gd name="T68" fmla="*/ 2147483646 w 1790"/>
                <a:gd name="T69" fmla="*/ 2147483646 h 3284"/>
                <a:gd name="T70" fmla="*/ 2147483646 w 1790"/>
                <a:gd name="T71" fmla="*/ 2147483646 h 32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90" h="3284">
                  <a:moveTo>
                    <a:pt x="1442" y="3284"/>
                  </a:moveTo>
                  <a:lnTo>
                    <a:pt x="1442" y="3284"/>
                  </a:lnTo>
                  <a:lnTo>
                    <a:pt x="1440" y="3284"/>
                  </a:lnTo>
                  <a:lnTo>
                    <a:pt x="244" y="3006"/>
                  </a:lnTo>
                  <a:lnTo>
                    <a:pt x="240" y="3004"/>
                  </a:lnTo>
                  <a:lnTo>
                    <a:pt x="236" y="3000"/>
                  </a:lnTo>
                  <a:lnTo>
                    <a:pt x="236" y="2996"/>
                  </a:lnTo>
                  <a:lnTo>
                    <a:pt x="236" y="2990"/>
                  </a:lnTo>
                  <a:lnTo>
                    <a:pt x="546" y="1958"/>
                  </a:lnTo>
                  <a:lnTo>
                    <a:pt x="360" y="1982"/>
                  </a:lnTo>
                  <a:lnTo>
                    <a:pt x="356" y="1982"/>
                  </a:lnTo>
                  <a:lnTo>
                    <a:pt x="352" y="1980"/>
                  </a:lnTo>
                  <a:lnTo>
                    <a:pt x="350" y="1976"/>
                  </a:lnTo>
                  <a:lnTo>
                    <a:pt x="348" y="1972"/>
                  </a:lnTo>
                  <a:lnTo>
                    <a:pt x="0" y="240"/>
                  </a:lnTo>
                  <a:lnTo>
                    <a:pt x="0" y="234"/>
                  </a:lnTo>
                  <a:lnTo>
                    <a:pt x="2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530" y="0"/>
                  </a:lnTo>
                  <a:lnTo>
                    <a:pt x="1536" y="2"/>
                  </a:lnTo>
                  <a:lnTo>
                    <a:pt x="1540" y="4"/>
                  </a:lnTo>
                  <a:lnTo>
                    <a:pt x="1544" y="6"/>
                  </a:lnTo>
                  <a:lnTo>
                    <a:pt x="1544" y="12"/>
                  </a:lnTo>
                  <a:lnTo>
                    <a:pt x="1764" y="1766"/>
                  </a:lnTo>
                  <a:lnTo>
                    <a:pt x="1762" y="1770"/>
                  </a:lnTo>
                  <a:lnTo>
                    <a:pt x="1760" y="1774"/>
                  </a:lnTo>
                  <a:lnTo>
                    <a:pt x="1758" y="1778"/>
                  </a:lnTo>
                  <a:lnTo>
                    <a:pt x="1754" y="1780"/>
                  </a:lnTo>
                  <a:lnTo>
                    <a:pt x="1686" y="1790"/>
                  </a:lnTo>
                  <a:lnTo>
                    <a:pt x="1784" y="1842"/>
                  </a:lnTo>
                  <a:lnTo>
                    <a:pt x="1786" y="1844"/>
                  </a:lnTo>
                  <a:lnTo>
                    <a:pt x="1788" y="1848"/>
                  </a:lnTo>
                  <a:lnTo>
                    <a:pt x="1790" y="1852"/>
                  </a:lnTo>
                  <a:lnTo>
                    <a:pt x="1790" y="1856"/>
                  </a:lnTo>
                  <a:lnTo>
                    <a:pt x="1454" y="3274"/>
                  </a:lnTo>
                  <a:lnTo>
                    <a:pt x="1452" y="3278"/>
                  </a:lnTo>
                  <a:lnTo>
                    <a:pt x="1450" y="3280"/>
                  </a:lnTo>
                  <a:lnTo>
                    <a:pt x="1446" y="3282"/>
                  </a:lnTo>
                  <a:lnTo>
                    <a:pt x="1442" y="3284"/>
                  </a:lnTo>
                  <a:close/>
                  <a:moveTo>
                    <a:pt x="262" y="2986"/>
                  </a:moveTo>
                  <a:lnTo>
                    <a:pt x="1434" y="3256"/>
                  </a:lnTo>
                  <a:lnTo>
                    <a:pt x="1764" y="1858"/>
                  </a:lnTo>
                  <a:lnTo>
                    <a:pt x="1644" y="1794"/>
                  </a:lnTo>
                  <a:lnTo>
                    <a:pt x="1640" y="1788"/>
                  </a:lnTo>
                  <a:lnTo>
                    <a:pt x="1638" y="1782"/>
                  </a:lnTo>
                  <a:lnTo>
                    <a:pt x="1642" y="1774"/>
                  </a:lnTo>
                  <a:lnTo>
                    <a:pt x="1648" y="1772"/>
                  </a:lnTo>
                  <a:lnTo>
                    <a:pt x="1738" y="1758"/>
                  </a:lnTo>
                  <a:lnTo>
                    <a:pt x="1522" y="26"/>
                  </a:lnTo>
                  <a:lnTo>
                    <a:pt x="26" y="246"/>
                  </a:lnTo>
                  <a:lnTo>
                    <a:pt x="368" y="1956"/>
                  </a:lnTo>
                  <a:lnTo>
                    <a:pt x="560" y="1932"/>
                  </a:lnTo>
                  <a:lnTo>
                    <a:pt x="566" y="1932"/>
                  </a:lnTo>
                  <a:lnTo>
                    <a:pt x="572" y="1936"/>
                  </a:lnTo>
                  <a:lnTo>
                    <a:pt x="574" y="1940"/>
                  </a:lnTo>
                  <a:lnTo>
                    <a:pt x="574" y="1946"/>
                  </a:lnTo>
                  <a:lnTo>
                    <a:pt x="262" y="29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70" name="Freeform 14"/>
            <p:cNvSpPr>
              <a:spLocks/>
            </p:cNvSpPr>
            <p:nvPr/>
          </p:nvSpPr>
          <p:spPr bwMode="auto">
            <a:xfrm>
              <a:off x="974725" y="568325"/>
              <a:ext cx="82550" cy="492125"/>
            </a:xfrm>
            <a:custGeom>
              <a:avLst/>
              <a:gdLst>
                <a:gd name="T0" fmla="*/ 2147483646 w 52"/>
                <a:gd name="T1" fmla="*/ 0 h 310"/>
                <a:gd name="T2" fmla="*/ 0 w 52"/>
                <a:gd name="T3" fmla="*/ 2147483646 h 310"/>
                <a:gd name="T4" fmla="*/ 2147483646 w 52"/>
                <a:gd name="T5" fmla="*/ 2147483646 h 310"/>
                <a:gd name="T6" fmla="*/ 2147483646 w 52"/>
                <a:gd name="T7" fmla="*/ 2147483646 h 310"/>
                <a:gd name="T8" fmla="*/ 2147483646 w 52"/>
                <a:gd name="T9" fmla="*/ 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10">
                  <a:moveTo>
                    <a:pt x="16" y="0"/>
                  </a:moveTo>
                  <a:lnTo>
                    <a:pt x="0" y="308"/>
                  </a:lnTo>
                  <a:lnTo>
                    <a:pt x="52" y="310"/>
                  </a:lnTo>
                  <a:lnTo>
                    <a:pt x="36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7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71" name="Freeform 15"/>
            <p:cNvSpPr>
              <a:spLocks/>
            </p:cNvSpPr>
            <p:nvPr/>
          </p:nvSpPr>
          <p:spPr bwMode="auto">
            <a:xfrm>
              <a:off x="993775" y="568325"/>
              <a:ext cx="352425" cy="542925"/>
            </a:xfrm>
            <a:custGeom>
              <a:avLst/>
              <a:gdLst>
                <a:gd name="T0" fmla="*/ 0 w 222"/>
                <a:gd name="T1" fmla="*/ 2147483646 h 342"/>
                <a:gd name="T2" fmla="*/ 2147483646 w 222"/>
                <a:gd name="T3" fmla="*/ 2147483646 h 342"/>
                <a:gd name="T4" fmla="*/ 2147483646 w 222"/>
                <a:gd name="T5" fmla="*/ 2147483646 h 342"/>
                <a:gd name="T6" fmla="*/ 2147483646 w 222"/>
                <a:gd name="T7" fmla="*/ 0 h 342"/>
                <a:gd name="T8" fmla="*/ 0 w 222"/>
                <a:gd name="T9" fmla="*/ 2147483646 h 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2" h="342">
                  <a:moveTo>
                    <a:pt x="0" y="338"/>
                  </a:moveTo>
                  <a:lnTo>
                    <a:pt x="218" y="342"/>
                  </a:lnTo>
                  <a:lnTo>
                    <a:pt x="222" y="2"/>
                  </a:lnTo>
                  <a:lnTo>
                    <a:pt x="4" y="0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BD9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72" name="Rectangle 16"/>
            <p:cNvSpPr>
              <a:spLocks noChangeArrowheads="1"/>
            </p:cNvSpPr>
            <p:nvPr/>
          </p:nvSpPr>
          <p:spPr bwMode="auto">
            <a:xfrm rot="60000">
              <a:off x="1049338" y="568325"/>
              <a:ext cx="3841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 b="1">
                  <a:solidFill>
                    <a:srgbClr val="000000"/>
                  </a:solidFill>
                  <a:latin typeface="Futura Bold"/>
                  <a:cs typeface="Arial" panose="020B0604020202020204" pitchFamily="34" charset="0"/>
                </a:rPr>
                <a:t>1</a:t>
              </a: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73" name="Rectangle 17"/>
            <p:cNvSpPr>
              <a:spLocks noChangeArrowheads="1"/>
            </p:cNvSpPr>
            <p:nvPr/>
          </p:nvSpPr>
          <p:spPr bwMode="auto">
            <a:xfrm rot="60000">
              <a:off x="1301750" y="1031875"/>
              <a:ext cx="53975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" b="1">
                  <a:solidFill>
                    <a:srgbClr val="000000"/>
                  </a:solidFill>
                  <a:latin typeface="Futura Bold"/>
                  <a:cs typeface="Arial" panose="020B0604020202020204" pitchFamily="34" charset="0"/>
                </a:rPr>
                <a:t>1</a:t>
              </a: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74" name="Freeform 22"/>
            <p:cNvSpPr>
              <a:spLocks/>
            </p:cNvSpPr>
            <p:nvPr/>
          </p:nvSpPr>
          <p:spPr bwMode="auto">
            <a:xfrm>
              <a:off x="2711450" y="2473325"/>
              <a:ext cx="212725" cy="558800"/>
            </a:xfrm>
            <a:custGeom>
              <a:avLst/>
              <a:gdLst>
                <a:gd name="T0" fmla="*/ 2147483646 w 134"/>
                <a:gd name="T1" fmla="*/ 0 h 352"/>
                <a:gd name="T2" fmla="*/ 0 w 134"/>
                <a:gd name="T3" fmla="*/ 2147483646 h 352"/>
                <a:gd name="T4" fmla="*/ 2147483646 w 134"/>
                <a:gd name="T5" fmla="*/ 2147483646 h 352"/>
                <a:gd name="T6" fmla="*/ 2147483646 w 134"/>
                <a:gd name="T7" fmla="*/ 0 h 3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4" h="352">
                  <a:moveTo>
                    <a:pt x="60" y="0"/>
                  </a:moveTo>
                  <a:lnTo>
                    <a:pt x="0" y="352"/>
                  </a:lnTo>
                  <a:lnTo>
                    <a:pt x="134" y="33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7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75" name="Freeform 23"/>
            <p:cNvSpPr>
              <a:spLocks/>
            </p:cNvSpPr>
            <p:nvPr/>
          </p:nvSpPr>
          <p:spPr bwMode="auto">
            <a:xfrm>
              <a:off x="2806700" y="2441575"/>
              <a:ext cx="438150" cy="708025"/>
            </a:xfrm>
            <a:custGeom>
              <a:avLst/>
              <a:gdLst>
                <a:gd name="T0" fmla="*/ 2147483646 w 276"/>
                <a:gd name="T1" fmla="*/ 2147483646 h 446"/>
                <a:gd name="T2" fmla="*/ 2147483646 w 276"/>
                <a:gd name="T3" fmla="*/ 2147483646 h 446"/>
                <a:gd name="T4" fmla="*/ 2147483646 w 276"/>
                <a:gd name="T5" fmla="*/ 0 h 446"/>
                <a:gd name="T6" fmla="*/ 0 w 276"/>
                <a:gd name="T7" fmla="*/ 2147483646 h 446"/>
                <a:gd name="T8" fmla="*/ 2147483646 w 276"/>
                <a:gd name="T9" fmla="*/ 2147483646 h 4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" h="446">
                  <a:moveTo>
                    <a:pt x="34" y="446"/>
                  </a:moveTo>
                  <a:lnTo>
                    <a:pt x="276" y="418"/>
                  </a:lnTo>
                  <a:lnTo>
                    <a:pt x="248" y="0"/>
                  </a:lnTo>
                  <a:lnTo>
                    <a:pt x="0" y="18"/>
                  </a:lnTo>
                  <a:lnTo>
                    <a:pt x="34" y="446"/>
                  </a:lnTo>
                  <a:close/>
                </a:path>
              </a:pathLst>
            </a:custGeom>
            <a:solidFill>
              <a:srgbClr val="FBD9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76" name="Freeform 24"/>
            <p:cNvSpPr>
              <a:spLocks/>
            </p:cNvSpPr>
            <p:nvPr/>
          </p:nvSpPr>
          <p:spPr bwMode="auto">
            <a:xfrm>
              <a:off x="2927350" y="2593975"/>
              <a:ext cx="231775" cy="355600"/>
            </a:xfrm>
            <a:custGeom>
              <a:avLst/>
              <a:gdLst>
                <a:gd name="T0" fmla="*/ 2147483646 w 146"/>
                <a:gd name="T1" fmla="*/ 2147483646 h 224"/>
                <a:gd name="T2" fmla="*/ 2147483646 w 146"/>
                <a:gd name="T3" fmla="*/ 2147483646 h 224"/>
                <a:gd name="T4" fmla="*/ 2147483646 w 146"/>
                <a:gd name="T5" fmla="*/ 2147483646 h 224"/>
                <a:gd name="T6" fmla="*/ 2147483646 w 146"/>
                <a:gd name="T7" fmla="*/ 2147483646 h 224"/>
                <a:gd name="T8" fmla="*/ 2147483646 w 146"/>
                <a:gd name="T9" fmla="*/ 2147483646 h 224"/>
                <a:gd name="T10" fmla="*/ 2147483646 w 146"/>
                <a:gd name="T11" fmla="*/ 2147483646 h 224"/>
                <a:gd name="T12" fmla="*/ 2147483646 w 146"/>
                <a:gd name="T13" fmla="*/ 2147483646 h 224"/>
                <a:gd name="T14" fmla="*/ 2147483646 w 146"/>
                <a:gd name="T15" fmla="*/ 2147483646 h 224"/>
                <a:gd name="T16" fmla="*/ 2147483646 w 146"/>
                <a:gd name="T17" fmla="*/ 2147483646 h 224"/>
                <a:gd name="T18" fmla="*/ 2147483646 w 146"/>
                <a:gd name="T19" fmla="*/ 2147483646 h 224"/>
                <a:gd name="T20" fmla="*/ 2147483646 w 146"/>
                <a:gd name="T21" fmla="*/ 2147483646 h 224"/>
                <a:gd name="T22" fmla="*/ 2147483646 w 146"/>
                <a:gd name="T23" fmla="*/ 2147483646 h 224"/>
                <a:gd name="T24" fmla="*/ 2147483646 w 146"/>
                <a:gd name="T25" fmla="*/ 2147483646 h 224"/>
                <a:gd name="T26" fmla="*/ 2147483646 w 146"/>
                <a:gd name="T27" fmla="*/ 2147483646 h 224"/>
                <a:gd name="T28" fmla="*/ 2147483646 w 146"/>
                <a:gd name="T29" fmla="*/ 2147483646 h 224"/>
                <a:gd name="T30" fmla="*/ 2147483646 w 146"/>
                <a:gd name="T31" fmla="*/ 0 h 224"/>
                <a:gd name="T32" fmla="*/ 2147483646 w 146"/>
                <a:gd name="T33" fmla="*/ 0 h 224"/>
                <a:gd name="T34" fmla="*/ 2147483646 w 146"/>
                <a:gd name="T35" fmla="*/ 2147483646 h 224"/>
                <a:gd name="T36" fmla="*/ 2147483646 w 146"/>
                <a:gd name="T37" fmla="*/ 2147483646 h 224"/>
                <a:gd name="T38" fmla="*/ 2147483646 w 146"/>
                <a:gd name="T39" fmla="*/ 2147483646 h 224"/>
                <a:gd name="T40" fmla="*/ 2147483646 w 146"/>
                <a:gd name="T41" fmla="*/ 2147483646 h 224"/>
                <a:gd name="T42" fmla="*/ 2147483646 w 146"/>
                <a:gd name="T43" fmla="*/ 2147483646 h 224"/>
                <a:gd name="T44" fmla="*/ 2147483646 w 146"/>
                <a:gd name="T45" fmla="*/ 2147483646 h 224"/>
                <a:gd name="T46" fmla="*/ 0 w 146"/>
                <a:gd name="T47" fmla="*/ 2147483646 h 224"/>
                <a:gd name="T48" fmla="*/ 0 w 146"/>
                <a:gd name="T49" fmla="*/ 2147483646 h 224"/>
                <a:gd name="T50" fmla="*/ 2147483646 w 146"/>
                <a:gd name="T51" fmla="*/ 2147483646 h 224"/>
                <a:gd name="T52" fmla="*/ 2147483646 w 146"/>
                <a:gd name="T53" fmla="*/ 2147483646 h 224"/>
                <a:gd name="T54" fmla="*/ 2147483646 w 146"/>
                <a:gd name="T55" fmla="*/ 2147483646 h 224"/>
                <a:gd name="T56" fmla="*/ 2147483646 w 146"/>
                <a:gd name="T57" fmla="*/ 2147483646 h 224"/>
                <a:gd name="T58" fmla="*/ 2147483646 w 146"/>
                <a:gd name="T59" fmla="*/ 2147483646 h 224"/>
                <a:gd name="T60" fmla="*/ 2147483646 w 146"/>
                <a:gd name="T61" fmla="*/ 2147483646 h 224"/>
                <a:gd name="T62" fmla="*/ 2147483646 w 146"/>
                <a:gd name="T63" fmla="*/ 2147483646 h 224"/>
                <a:gd name="T64" fmla="*/ 2147483646 w 146"/>
                <a:gd name="T65" fmla="*/ 2147483646 h 224"/>
                <a:gd name="T66" fmla="*/ 2147483646 w 146"/>
                <a:gd name="T67" fmla="*/ 2147483646 h 224"/>
                <a:gd name="T68" fmla="*/ 2147483646 w 146"/>
                <a:gd name="T69" fmla="*/ 2147483646 h 224"/>
                <a:gd name="T70" fmla="*/ 2147483646 w 146"/>
                <a:gd name="T71" fmla="*/ 2147483646 h 224"/>
                <a:gd name="T72" fmla="*/ 2147483646 w 146"/>
                <a:gd name="T73" fmla="*/ 2147483646 h 224"/>
                <a:gd name="T74" fmla="*/ 2147483646 w 146"/>
                <a:gd name="T75" fmla="*/ 2147483646 h 224"/>
                <a:gd name="T76" fmla="*/ 2147483646 w 146"/>
                <a:gd name="T77" fmla="*/ 2147483646 h 224"/>
                <a:gd name="T78" fmla="*/ 2147483646 w 146"/>
                <a:gd name="T79" fmla="*/ 2147483646 h 224"/>
                <a:gd name="T80" fmla="*/ 2147483646 w 146"/>
                <a:gd name="T81" fmla="*/ 2147483646 h 224"/>
                <a:gd name="T82" fmla="*/ 2147483646 w 146"/>
                <a:gd name="T83" fmla="*/ 2147483646 h 224"/>
                <a:gd name="T84" fmla="*/ 2147483646 w 146"/>
                <a:gd name="T85" fmla="*/ 2147483646 h 224"/>
                <a:gd name="T86" fmla="*/ 2147483646 w 146"/>
                <a:gd name="T87" fmla="*/ 2147483646 h 224"/>
                <a:gd name="T88" fmla="*/ 2147483646 w 146"/>
                <a:gd name="T89" fmla="*/ 2147483646 h 224"/>
                <a:gd name="T90" fmla="*/ 2147483646 w 146"/>
                <a:gd name="T91" fmla="*/ 2147483646 h 224"/>
                <a:gd name="T92" fmla="*/ 2147483646 w 146"/>
                <a:gd name="T93" fmla="*/ 2147483646 h 224"/>
                <a:gd name="T94" fmla="*/ 2147483646 w 146"/>
                <a:gd name="T95" fmla="*/ 2147483646 h 2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6" h="224">
                  <a:moveTo>
                    <a:pt x="86" y="172"/>
                  </a:moveTo>
                  <a:lnTo>
                    <a:pt x="112" y="140"/>
                  </a:lnTo>
                  <a:lnTo>
                    <a:pt x="122" y="124"/>
                  </a:lnTo>
                  <a:lnTo>
                    <a:pt x="130" y="110"/>
                  </a:lnTo>
                  <a:lnTo>
                    <a:pt x="134" y="92"/>
                  </a:lnTo>
                  <a:lnTo>
                    <a:pt x="136" y="72"/>
                  </a:lnTo>
                  <a:lnTo>
                    <a:pt x="132" y="54"/>
                  </a:lnTo>
                  <a:lnTo>
                    <a:pt x="128" y="40"/>
                  </a:lnTo>
                  <a:lnTo>
                    <a:pt x="120" y="28"/>
                  </a:lnTo>
                  <a:lnTo>
                    <a:pt x="112" y="18"/>
                  </a:lnTo>
                  <a:lnTo>
                    <a:pt x="102" y="10"/>
                  </a:lnTo>
                  <a:lnTo>
                    <a:pt x="90" y="4"/>
                  </a:lnTo>
                  <a:lnTo>
                    <a:pt x="76" y="2"/>
                  </a:lnTo>
                  <a:lnTo>
                    <a:pt x="62" y="0"/>
                  </a:lnTo>
                  <a:lnTo>
                    <a:pt x="48" y="4"/>
                  </a:lnTo>
                  <a:lnTo>
                    <a:pt x="34" y="8"/>
                  </a:lnTo>
                  <a:lnTo>
                    <a:pt x="24" y="16"/>
                  </a:lnTo>
                  <a:lnTo>
                    <a:pt x="14" y="2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50" y="82"/>
                  </a:lnTo>
                  <a:lnTo>
                    <a:pt x="48" y="74"/>
                  </a:lnTo>
                  <a:lnTo>
                    <a:pt x="50" y="64"/>
                  </a:lnTo>
                  <a:lnTo>
                    <a:pt x="52" y="56"/>
                  </a:lnTo>
                  <a:lnTo>
                    <a:pt x="58" y="50"/>
                  </a:lnTo>
                  <a:lnTo>
                    <a:pt x="66" y="48"/>
                  </a:lnTo>
                  <a:lnTo>
                    <a:pt x="70" y="48"/>
                  </a:lnTo>
                  <a:lnTo>
                    <a:pt x="74" y="48"/>
                  </a:lnTo>
                  <a:lnTo>
                    <a:pt x="82" y="54"/>
                  </a:lnTo>
                  <a:lnTo>
                    <a:pt x="86" y="64"/>
                  </a:lnTo>
                  <a:lnTo>
                    <a:pt x="88" y="74"/>
                  </a:lnTo>
                  <a:lnTo>
                    <a:pt x="86" y="88"/>
                  </a:lnTo>
                  <a:lnTo>
                    <a:pt x="84" y="102"/>
                  </a:lnTo>
                  <a:lnTo>
                    <a:pt x="78" y="114"/>
                  </a:lnTo>
                  <a:lnTo>
                    <a:pt x="72" y="126"/>
                  </a:lnTo>
                  <a:lnTo>
                    <a:pt x="6" y="224"/>
                  </a:lnTo>
                  <a:lnTo>
                    <a:pt x="146" y="216"/>
                  </a:lnTo>
                  <a:lnTo>
                    <a:pt x="144" y="168"/>
                  </a:lnTo>
                  <a:lnTo>
                    <a:pt x="86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77" name="Freeform 25"/>
            <p:cNvSpPr>
              <a:spLocks/>
            </p:cNvSpPr>
            <p:nvPr/>
          </p:nvSpPr>
          <p:spPr bwMode="auto">
            <a:xfrm>
              <a:off x="3194050" y="3038475"/>
              <a:ext cx="34925" cy="50800"/>
            </a:xfrm>
            <a:custGeom>
              <a:avLst/>
              <a:gdLst>
                <a:gd name="T0" fmla="*/ 2147483646 w 22"/>
                <a:gd name="T1" fmla="*/ 2147483646 h 32"/>
                <a:gd name="T2" fmla="*/ 2147483646 w 22"/>
                <a:gd name="T3" fmla="*/ 2147483646 h 32"/>
                <a:gd name="T4" fmla="*/ 2147483646 w 22"/>
                <a:gd name="T5" fmla="*/ 2147483646 h 32"/>
                <a:gd name="T6" fmla="*/ 2147483646 w 22"/>
                <a:gd name="T7" fmla="*/ 2147483646 h 32"/>
                <a:gd name="T8" fmla="*/ 2147483646 w 22"/>
                <a:gd name="T9" fmla="*/ 2147483646 h 32"/>
                <a:gd name="T10" fmla="*/ 2147483646 w 22"/>
                <a:gd name="T11" fmla="*/ 2147483646 h 32"/>
                <a:gd name="T12" fmla="*/ 2147483646 w 22"/>
                <a:gd name="T13" fmla="*/ 2147483646 h 32"/>
                <a:gd name="T14" fmla="*/ 2147483646 w 22"/>
                <a:gd name="T15" fmla="*/ 2147483646 h 32"/>
                <a:gd name="T16" fmla="*/ 2147483646 w 22"/>
                <a:gd name="T17" fmla="*/ 0 h 32"/>
                <a:gd name="T18" fmla="*/ 2147483646 w 22"/>
                <a:gd name="T19" fmla="*/ 0 h 32"/>
                <a:gd name="T20" fmla="*/ 2147483646 w 22"/>
                <a:gd name="T21" fmla="*/ 0 h 32"/>
                <a:gd name="T22" fmla="*/ 2147483646 w 22"/>
                <a:gd name="T23" fmla="*/ 2147483646 h 32"/>
                <a:gd name="T24" fmla="*/ 2147483646 w 22"/>
                <a:gd name="T25" fmla="*/ 2147483646 h 32"/>
                <a:gd name="T26" fmla="*/ 2147483646 w 22"/>
                <a:gd name="T27" fmla="*/ 2147483646 h 32"/>
                <a:gd name="T28" fmla="*/ 0 w 22"/>
                <a:gd name="T29" fmla="*/ 2147483646 h 32"/>
                <a:gd name="T30" fmla="*/ 2147483646 w 22"/>
                <a:gd name="T31" fmla="*/ 2147483646 h 32"/>
                <a:gd name="T32" fmla="*/ 2147483646 w 22"/>
                <a:gd name="T33" fmla="*/ 2147483646 h 32"/>
                <a:gd name="T34" fmla="*/ 2147483646 w 22"/>
                <a:gd name="T35" fmla="*/ 2147483646 h 32"/>
                <a:gd name="T36" fmla="*/ 2147483646 w 22"/>
                <a:gd name="T37" fmla="*/ 2147483646 h 32"/>
                <a:gd name="T38" fmla="*/ 2147483646 w 22"/>
                <a:gd name="T39" fmla="*/ 2147483646 h 32"/>
                <a:gd name="T40" fmla="*/ 2147483646 w 22"/>
                <a:gd name="T41" fmla="*/ 2147483646 h 32"/>
                <a:gd name="T42" fmla="*/ 2147483646 w 22"/>
                <a:gd name="T43" fmla="*/ 2147483646 h 32"/>
                <a:gd name="T44" fmla="*/ 2147483646 w 22"/>
                <a:gd name="T45" fmla="*/ 2147483646 h 32"/>
                <a:gd name="T46" fmla="*/ 2147483646 w 22"/>
                <a:gd name="T47" fmla="*/ 2147483646 h 32"/>
                <a:gd name="T48" fmla="*/ 2147483646 w 22"/>
                <a:gd name="T49" fmla="*/ 2147483646 h 32"/>
                <a:gd name="T50" fmla="*/ 2147483646 w 22"/>
                <a:gd name="T51" fmla="*/ 2147483646 h 32"/>
                <a:gd name="T52" fmla="*/ 2147483646 w 22"/>
                <a:gd name="T53" fmla="*/ 2147483646 h 32"/>
                <a:gd name="T54" fmla="*/ 2147483646 w 22"/>
                <a:gd name="T55" fmla="*/ 2147483646 h 32"/>
                <a:gd name="T56" fmla="*/ 2147483646 w 22"/>
                <a:gd name="T57" fmla="*/ 2147483646 h 32"/>
                <a:gd name="T58" fmla="*/ 2147483646 w 22"/>
                <a:gd name="T59" fmla="*/ 2147483646 h 32"/>
                <a:gd name="T60" fmla="*/ 2147483646 w 22"/>
                <a:gd name="T61" fmla="*/ 2147483646 h 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" h="32">
                  <a:moveTo>
                    <a:pt x="14" y="24"/>
                  </a:moveTo>
                  <a:lnTo>
                    <a:pt x="16" y="20"/>
                  </a:lnTo>
                  <a:lnTo>
                    <a:pt x="20" y="16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8"/>
                  </a:lnTo>
                  <a:lnTo>
                    <a:pt x="2" y="32"/>
                  </a:lnTo>
                  <a:lnTo>
                    <a:pt x="22" y="30"/>
                  </a:lnTo>
                  <a:lnTo>
                    <a:pt x="22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7653" name="Groupe 97"/>
          <p:cNvGrpSpPr>
            <a:grpSpLocks/>
          </p:cNvGrpSpPr>
          <p:nvPr/>
        </p:nvGrpSpPr>
        <p:grpSpPr bwMode="auto">
          <a:xfrm>
            <a:off x="4262438" y="1443038"/>
            <a:ext cx="2362200" cy="3276600"/>
            <a:chOff x="3968750" y="-2165350"/>
            <a:chExt cx="2362200" cy="3276600"/>
          </a:xfrm>
        </p:grpSpPr>
        <p:sp>
          <p:nvSpPr>
            <p:cNvPr id="27665" name="Freeform 10"/>
            <p:cNvSpPr>
              <a:spLocks/>
            </p:cNvSpPr>
            <p:nvPr/>
          </p:nvSpPr>
          <p:spPr bwMode="auto">
            <a:xfrm>
              <a:off x="4070350" y="-2063750"/>
              <a:ext cx="2174875" cy="2997200"/>
            </a:xfrm>
            <a:custGeom>
              <a:avLst/>
              <a:gdLst>
                <a:gd name="T0" fmla="*/ 2147483646 w 1370"/>
                <a:gd name="T1" fmla="*/ 2147483646 h 1888"/>
                <a:gd name="T2" fmla="*/ 2147483646 w 1370"/>
                <a:gd name="T3" fmla="*/ 2147483646 h 1888"/>
                <a:gd name="T4" fmla="*/ 0 w 1370"/>
                <a:gd name="T5" fmla="*/ 2147483646 h 1888"/>
                <a:gd name="T6" fmla="*/ 2147483646 w 1370"/>
                <a:gd name="T7" fmla="*/ 0 h 1888"/>
                <a:gd name="T8" fmla="*/ 2147483646 w 1370"/>
                <a:gd name="T9" fmla="*/ 2147483646 h 18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0" h="1888">
                  <a:moveTo>
                    <a:pt x="1370" y="1800"/>
                  </a:moveTo>
                  <a:lnTo>
                    <a:pt x="126" y="1888"/>
                  </a:lnTo>
                  <a:lnTo>
                    <a:pt x="0" y="88"/>
                  </a:lnTo>
                  <a:lnTo>
                    <a:pt x="1244" y="0"/>
                  </a:lnTo>
                  <a:lnTo>
                    <a:pt x="1370" y="1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66" name="Freeform 115"/>
            <p:cNvSpPr>
              <a:spLocks noEditPoints="1"/>
            </p:cNvSpPr>
            <p:nvPr/>
          </p:nvSpPr>
          <p:spPr bwMode="auto">
            <a:xfrm>
              <a:off x="3968750" y="-2165350"/>
              <a:ext cx="2362200" cy="3276600"/>
            </a:xfrm>
            <a:custGeom>
              <a:avLst/>
              <a:gdLst>
                <a:gd name="T0" fmla="*/ 2147483646 w 1488"/>
                <a:gd name="T1" fmla="*/ 2147483646 h 2064"/>
                <a:gd name="T2" fmla="*/ 2147483646 w 1488"/>
                <a:gd name="T3" fmla="*/ 2147483646 h 2064"/>
                <a:gd name="T4" fmla="*/ 2147483646 w 1488"/>
                <a:gd name="T5" fmla="*/ 2147483646 h 2064"/>
                <a:gd name="T6" fmla="*/ 2147483646 w 1488"/>
                <a:gd name="T7" fmla="*/ 2147483646 h 2064"/>
                <a:gd name="T8" fmla="*/ 2147483646 w 1488"/>
                <a:gd name="T9" fmla="*/ 2147483646 h 2064"/>
                <a:gd name="T10" fmla="*/ 2147483646 w 1488"/>
                <a:gd name="T11" fmla="*/ 2147483646 h 2064"/>
                <a:gd name="T12" fmla="*/ 2147483646 w 1488"/>
                <a:gd name="T13" fmla="*/ 2147483646 h 2064"/>
                <a:gd name="T14" fmla="*/ 0 w 1488"/>
                <a:gd name="T15" fmla="*/ 2147483646 h 2064"/>
                <a:gd name="T16" fmla="*/ 0 w 1488"/>
                <a:gd name="T17" fmla="*/ 2147483646 h 2064"/>
                <a:gd name="T18" fmla="*/ 0 w 1488"/>
                <a:gd name="T19" fmla="*/ 2147483646 h 2064"/>
                <a:gd name="T20" fmla="*/ 2147483646 w 1488"/>
                <a:gd name="T21" fmla="*/ 2147483646 h 2064"/>
                <a:gd name="T22" fmla="*/ 2147483646 w 1488"/>
                <a:gd name="T23" fmla="*/ 2147483646 h 2064"/>
                <a:gd name="T24" fmla="*/ 2147483646 w 1488"/>
                <a:gd name="T25" fmla="*/ 2147483646 h 2064"/>
                <a:gd name="T26" fmla="*/ 2147483646 w 1488"/>
                <a:gd name="T27" fmla="*/ 0 h 2064"/>
                <a:gd name="T28" fmla="*/ 2147483646 w 1488"/>
                <a:gd name="T29" fmla="*/ 0 h 2064"/>
                <a:gd name="T30" fmla="*/ 2147483646 w 1488"/>
                <a:gd name="T31" fmla="*/ 0 h 2064"/>
                <a:gd name="T32" fmla="*/ 2147483646 w 1488"/>
                <a:gd name="T33" fmla="*/ 2147483646 h 2064"/>
                <a:gd name="T34" fmla="*/ 2147483646 w 1488"/>
                <a:gd name="T35" fmla="*/ 2147483646 h 2064"/>
                <a:gd name="T36" fmla="*/ 2147483646 w 1488"/>
                <a:gd name="T37" fmla="*/ 2147483646 h 2064"/>
                <a:gd name="T38" fmla="*/ 2147483646 w 1488"/>
                <a:gd name="T39" fmla="*/ 2147483646 h 2064"/>
                <a:gd name="T40" fmla="*/ 2147483646 w 1488"/>
                <a:gd name="T41" fmla="*/ 2147483646 h 2064"/>
                <a:gd name="T42" fmla="*/ 2147483646 w 1488"/>
                <a:gd name="T43" fmla="*/ 2147483646 h 2064"/>
                <a:gd name="T44" fmla="*/ 2147483646 w 1488"/>
                <a:gd name="T45" fmla="*/ 2147483646 h 2064"/>
                <a:gd name="T46" fmla="*/ 2147483646 w 1488"/>
                <a:gd name="T47" fmla="*/ 2147483646 h 2064"/>
                <a:gd name="T48" fmla="*/ 2147483646 w 1488"/>
                <a:gd name="T49" fmla="*/ 2147483646 h 2064"/>
                <a:gd name="T50" fmla="*/ 2147483646 w 1488"/>
                <a:gd name="T51" fmla="*/ 2147483646 h 2064"/>
                <a:gd name="T52" fmla="*/ 2147483646 w 1488"/>
                <a:gd name="T53" fmla="*/ 2147483646 h 2064"/>
                <a:gd name="T54" fmla="*/ 2147483646 w 1488"/>
                <a:gd name="T55" fmla="*/ 2147483646 h 2064"/>
                <a:gd name="T56" fmla="*/ 2147483646 w 1488"/>
                <a:gd name="T57" fmla="*/ 2147483646 h 2064"/>
                <a:gd name="T58" fmla="*/ 2147483646 w 1488"/>
                <a:gd name="T59" fmla="*/ 2147483646 h 2064"/>
                <a:gd name="T60" fmla="*/ 2147483646 w 1488"/>
                <a:gd name="T61" fmla="*/ 2147483646 h 2064"/>
                <a:gd name="T62" fmla="*/ 2147483646 w 1488"/>
                <a:gd name="T63" fmla="*/ 2147483646 h 2064"/>
                <a:gd name="T64" fmla="*/ 2147483646 w 1488"/>
                <a:gd name="T65" fmla="*/ 2147483646 h 2064"/>
                <a:gd name="T66" fmla="*/ 2147483646 w 1488"/>
                <a:gd name="T67" fmla="*/ 2147483646 h 2064"/>
                <a:gd name="T68" fmla="*/ 2147483646 w 1488"/>
                <a:gd name="T69" fmla="*/ 2147483646 h 20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88" h="2064">
                  <a:moveTo>
                    <a:pt x="68" y="2064"/>
                  </a:moveTo>
                  <a:lnTo>
                    <a:pt x="68" y="2064"/>
                  </a:lnTo>
                  <a:lnTo>
                    <a:pt x="64" y="2064"/>
                  </a:lnTo>
                  <a:lnTo>
                    <a:pt x="60" y="2062"/>
                  </a:lnTo>
                  <a:lnTo>
                    <a:pt x="58" y="2058"/>
                  </a:lnTo>
                  <a:lnTo>
                    <a:pt x="56" y="2052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4" y="92"/>
                  </a:lnTo>
                  <a:lnTo>
                    <a:pt x="6" y="90"/>
                  </a:lnTo>
                  <a:lnTo>
                    <a:pt x="12" y="88"/>
                  </a:lnTo>
                  <a:lnTo>
                    <a:pt x="1380" y="0"/>
                  </a:lnTo>
                  <a:lnTo>
                    <a:pt x="1384" y="0"/>
                  </a:lnTo>
                  <a:lnTo>
                    <a:pt x="1388" y="4"/>
                  </a:lnTo>
                  <a:lnTo>
                    <a:pt x="1390" y="6"/>
                  </a:lnTo>
                  <a:lnTo>
                    <a:pt x="1392" y="12"/>
                  </a:lnTo>
                  <a:lnTo>
                    <a:pt x="1488" y="1908"/>
                  </a:lnTo>
                  <a:lnTo>
                    <a:pt x="1488" y="1912"/>
                  </a:lnTo>
                  <a:lnTo>
                    <a:pt x="1486" y="1916"/>
                  </a:lnTo>
                  <a:lnTo>
                    <a:pt x="1482" y="1918"/>
                  </a:lnTo>
                  <a:lnTo>
                    <a:pt x="1478" y="1920"/>
                  </a:lnTo>
                  <a:lnTo>
                    <a:pt x="70" y="2064"/>
                  </a:lnTo>
                  <a:lnTo>
                    <a:pt x="68" y="2064"/>
                  </a:lnTo>
                  <a:close/>
                  <a:moveTo>
                    <a:pt x="24" y="112"/>
                  </a:moveTo>
                  <a:lnTo>
                    <a:pt x="80" y="2038"/>
                  </a:lnTo>
                  <a:lnTo>
                    <a:pt x="1464" y="1898"/>
                  </a:lnTo>
                  <a:lnTo>
                    <a:pt x="1368" y="24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7654" name="Groupe 96"/>
          <p:cNvGrpSpPr>
            <a:grpSpLocks/>
          </p:cNvGrpSpPr>
          <p:nvPr/>
        </p:nvGrpSpPr>
        <p:grpSpPr bwMode="auto">
          <a:xfrm>
            <a:off x="6548438" y="4313238"/>
            <a:ext cx="2273300" cy="2247900"/>
            <a:chOff x="6254750" y="704850"/>
            <a:chExt cx="2273300" cy="2247900"/>
          </a:xfrm>
        </p:grpSpPr>
        <p:sp>
          <p:nvSpPr>
            <p:cNvPr id="27663" name="Freeform 12"/>
            <p:cNvSpPr>
              <a:spLocks/>
            </p:cNvSpPr>
            <p:nvPr/>
          </p:nvSpPr>
          <p:spPr bwMode="auto">
            <a:xfrm>
              <a:off x="6419850" y="857250"/>
              <a:ext cx="1981200" cy="1933575"/>
            </a:xfrm>
            <a:custGeom>
              <a:avLst/>
              <a:gdLst>
                <a:gd name="T0" fmla="*/ 2147483646 w 1248"/>
                <a:gd name="T1" fmla="*/ 2147483646 h 1218"/>
                <a:gd name="T2" fmla="*/ 0 w 1248"/>
                <a:gd name="T3" fmla="*/ 2147483646 h 1218"/>
                <a:gd name="T4" fmla="*/ 2147483646 w 1248"/>
                <a:gd name="T5" fmla="*/ 0 h 1218"/>
                <a:gd name="T6" fmla="*/ 2147483646 w 1248"/>
                <a:gd name="T7" fmla="*/ 2147483646 h 1218"/>
                <a:gd name="T8" fmla="*/ 2147483646 w 1248"/>
                <a:gd name="T9" fmla="*/ 2147483646 h 1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8" h="1218">
                  <a:moveTo>
                    <a:pt x="1018" y="1218"/>
                  </a:moveTo>
                  <a:lnTo>
                    <a:pt x="0" y="978"/>
                  </a:lnTo>
                  <a:lnTo>
                    <a:pt x="230" y="0"/>
                  </a:lnTo>
                  <a:lnTo>
                    <a:pt x="1248" y="238"/>
                  </a:lnTo>
                  <a:lnTo>
                    <a:pt x="1018" y="1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664" name="Freeform 116"/>
            <p:cNvSpPr>
              <a:spLocks noEditPoints="1"/>
            </p:cNvSpPr>
            <p:nvPr/>
          </p:nvSpPr>
          <p:spPr bwMode="auto">
            <a:xfrm>
              <a:off x="6254750" y="704850"/>
              <a:ext cx="2273300" cy="2247900"/>
            </a:xfrm>
            <a:custGeom>
              <a:avLst/>
              <a:gdLst>
                <a:gd name="T0" fmla="*/ 2147483646 w 1432"/>
                <a:gd name="T1" fmla="*/ 2147483646 h 1416"/>
                <a:gd name="T2" fmla="*/ 2147483646 w 1432"/>
                <a:gd name="T3" fmla="*/ 2147483646 h 1416"/>
                <a:gd name="T4" fmla="*/ 2147483646 w 1432"/>
                <a:gd name="T5" fmla="*/ 2147483646 h 1416"/>
                <a:gd name="T6" fmla="*/ 2147483646 w 1432"/>
                <a:gd name="T7" fmla="*/ 2147483646 h 1416"/>
                <a:gd name="T8" fmla="*/ 2147483646 w 1432"/>
                <a:gd name="T9" fmla="*/ 2147483646 h 1416"/>
                <a:gd name="T10" fmla="*/ 2147483646 w 1432"/>
                <a:gd name="T11" fmla="*/ 2147483646 h 1416"/>
                <a:gd name="T12" fmla="*/ 2147483646 w 1432"/>
                <a:gd name="T13" fmla="*/ 2147483646 h 1416"/>
                <a:gd name="T14" fmla="*/ 0 w 1432"/>
                <a:gd name="T15" fmla="*/ 2147483646 h 1416"/>
                <a:gd name="T16" fmla="*/ 0 w 1432"/>
                <a:gd name="T17" fmla="*/ 2147483646 h 1416"/>
                <a:gd name="T18" fmla="*/ 2147483646 w 1432"/>
                <a:gd name="T19" fmla="*/ 2147483646 h 1416"/>
                <a:gd name="T20" fmla="*/ 2147483646 w 1432"/>
                <a:gd name="T21" fmla="*/ 2147483646 h 1416"/>
                <a:gd name="T22" fmla="*/ 2147483646 w 1432"/>
                <a:gd name="T23" fmla="*/ 2147483646 h 1416"/>
                <a:gd name="T24" fmla="*/ 2147483646 w 1432"/>
                <a:gd name="T25" fmla="*/ 2147483646 h 1416"/>
                <a:gd name="T26" fmla="*/ 2147483646 w 1432"/>
                <a:gd name="T27" fmla="*/ 2147483646 h 1416"/>
                <a:gd name="T28" fmla="*/ 2147483646 w 1432"/>
                <a:gd name="T29" fmla="*/ 0 h 1416"/>
                <a:gd name="T30" fmla="*/ 2147483646 w 1432"/>
                <a:gd name="T31" fmla="*/ 0 h 1416"/>
                <a:gd name="T32" fmla="*/ 2147483646 w 1432"/>
                <a:gd name="T33" fmla="*/ 2147483646 h 1416"/>
                <a:gd name="T34" fmla="*/ 2147483646 w 1432"/>
                <a:gd name="T35" fmla="*/ 2147483646 h 1416"/>
                <a:gd name="T36" fmla="*/ 2147483646 w 1432"/>
                <a:gd name="T37" fmla="*/ 2147483646 h 1416"/>
                <a:gd name="T38" fmla="*/ 2147483646 w 1432"/>
                <a:gd name="T39" fmla="*/ 2147483646 h 1416"/>
                <a:gd name="T40" fmla="*/ 2147483646 w 1432"/>
                <a:gd name="T41" fmla="*/ 2147483646 h 1416"/>
                <a:gd name="T42" fmla="*/ 2147483646 w 1432"/>
                <a:gd name="T43" fmla="*/ 2147483646 h 1416"/>
                <a:gd name="T44" fmla="*/ 2147483646 w 1432"/>
                <a:gd name="T45" fmla="*/ 2147483646 h 1416"/>
                <a:gd name="T46" fmla="*/ 2147483646 w 1432"/>
                <a:gd name="T47" fmla="*/ 2147483646 h 1416"/>
                <a:gd name="T48" fmla="*/ 2147483646 w 1432"/>
                <a:gd name="T49" fmla="*/ 2147483646 h 1416"/>
                <a:gd name="T50" fmla="*/ 2147483646 w 1432"/>
                <a:gd name="T51" fmla="*/ 2147483646 h 1416"/>
                <a:gd name="T52" fmla="*/ 2147483646 w 1432"/>
                <a:gd name="T53" fmla="*/ 2147483646 h 1416"/>
                <a:gd name="T54" fmla="*/ 2147483646 w 1432"/>
                <a:gd name="T55" fmla="*/ 2147483646 h 1416"/>
                <a:gd name="T56" fmla="*/ 2147483646 w 1432"/>
                <a:gd name="T57" fmla="*/ 2147483646 h 1416"/>
                <a:gd name="T58" fmla="*/ 2147483646 w 1432"/>
                <a:gd name="T59" fmla="*/ 2147483646 h 1416"/>
                <a:gd name="T60" fmla="*/ 2147483646 w 1432"/>
                <a:gd name="T61" fmla="*/ 2147483646 h 1416"/>
                <a:gd name="T62" fmla="*/ 2147483646 w 1432"/>
                <a:gd name="T63" fmla="*/ 2147483646 h 1416"/>
                <a:gd name="T64" fmla="*/ 2147483646 w 1432"/>
                <a:gd name="T65" fmla="*/ 2147483646 h 1416"/>
                <a:gd name="T66" fmla="*/ 2147483646 w 1432"/>
                <a:gd name="T67" fmla="*/ 2147483646 h 1416"/>
                <a:gd name="T68" fmla="*/ 2147483646 w 1432"/>
                <a:gd name="T69" fmla="*/ 2147483646 h 1416"/>
                <a:gd name="T70" fmla="*/ 2147483646 w 1432"/>
                <a:gd name="T71" fmla="*/ 2147483646 h 1416"/>
                <a:gd name="T72" fmla="*/ 2147483646 w 1432"/>
                <a:gd name="T73" fmla="*/ 2147483646 h 1416"/>
                <a:gd name="T74" fmla="*/ 2147483646 w 1432"/>
                <a:gd name="T75" fmla="*/ 2147483646 h 1416"/>
                <a:gd name="T76" fmla="*/ 2147483646 w 1432"/>
                <a:gd name="T77" fmla="*/ 2147483646 h 1416"/>
                <a:gd name="T78" fmla="*/ 2147483646 w 1432"/>
                <a:gd name="T79" fmla="*/ 2147483646 h 1416"/>
                <a:gd name="T80" fmla="*/ 2147483646 w 1432"/>
                <a:gd name="T81" fmla="*/ 2147483646 h 1416"/>
                <a:gd name="T82" fmla="*/ 2147483646 w 1432"/>
                <a:gd name="T83" fmla="*/ 2147483646 h 1416"/>
                <a:gd name="T84" fmla="*/ 2147483646 w 1432"/>
                <a:gd name="T85" fmla="*/ 2147483646 h 1416"/>
                <a:gd name="T86" fmla="*/ 2147483646 w 1432"/>
                <a:gd name="T87" fmla="*/ 2147483646 h 1416"/>
                <a:gd name="T88" fmla="*/ 2147483646 w 1432"/>
                <a:gd name="T89" fmla="*/ 2147483646 h 1416"/>
                <a:gd name="T90" fmla="*/ 2147483646 w 1432"/>
                <a:gd name="T91" fmla="*/ 2147483646 h 1416"/>
                <a:gd name="T92" fmla="*/ 2147483646 w 1432"/>
                <a:gd name="T93" fmla="*/ 2147483646 h 1416"/>
                <a:gd name="T94" fmla="*/ 2147483646 w 1432"/>
                <a:gd name="T95" fmla="*/ 2147483646 h 1416"/>
                <a:gd name="T96" fmla="*/ 2147483646 w 1432"/>
                <a:gd name="T97" fmla="*/ 2147483646 h 1416"/>
                <a:gd name="T98" fmla="*/ 2147483646 w 1432"/>
                <a:gd name="T99" fmla="*/ 2147483646 h 14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32" h="1416">
                  <a:moveTo>
                    <a:pt x="1156" y="1416"/>
                  </a:moveTo>
                  <a:lnTo>
                    <a:pt x="1156" y="1416"/>
                  </a:lnTo>
                  <a:lnTo>
                    <a:pt x="1152" y="1416"/>
                  </a:lnTo>
                  <a:lnTo>
                    <a:pt x="8" y="1120"/>
                  </a:lnTo>
                  <a:lnTo>
                    <a:pt x="4" y="1118"/>
                  </a:lnTo>
                  <a:lnTo>
                    <a:pt x="2" y="1114"/>
                  </a:lnTo>
                  <a:lnTo>
                    <a:pt x="0" y="1110"/>
                  </a:lnTo>
                  <a:lnTo>
                    <a:pt x="0" y="1106"/>
                  </a:lnTo>
                  <a:lnTo>
                    <a:pt x="248" y="10"/>
                  </a:lnTo>
                  <a:lnTo>
                    <a:pt x="250" y="6"/>
                  </a:lnTo>
                  <a:lnTo>
                    <a:pt x="254" y="2"/>
                  </a:lnTo>
                  <a:lnTo>
                    <a:pt x="258" y="0"/>
                  </a:lnTo>
                  <a:lnTo>
                    <a:pt x="262" y="0"/>
                  </a:lnTo>
                  <a:lnTo>
                    <a:pt x="1210" y="240"/>
                  </a:lnTo>
                  <a:lnTo>
                    <a:pt x="1270" y="202"/>
                  </a:lnTo>
                  <a:lnTo>
                    <a:pt x="1276" y="200"/>
                  </a:lnTo>
                  <a:lnTo>
                    <a:pt x="1284" y="202"/>
                  </a:lnTo>
                  <a:lnTo>
                    <a:pt x="1428" y="306"/>
                  </a:lnTo>
                  <a:lnTo>
                    <a:pt x="1432" y="312"/>
                  </a:lnTo>
                  <a:lnTo>
                    <a:pt x="1432" y="318"/>
                  </a:lnTo>
                  <a:lnTo>
                    <a:pt x="1224" y="1186"/>
                  </a:lnTo>
                  <a:lnTo>
                    <a:pt x="1262" y="1246"/>
                  </a:lnTo>
                  <a:lnTo>
                    <a:pt x="1264" y="1252"/>
                  </a:lnTo>
                  <a:lnTo>
                    <a:pt x="1262" y="1258"/>
                  </a:lnTo>
                  <a:lnTo>
                    <a:pt x="1166" y="1410"/>
                  </a:lnTo>
                  <a:lnTo>
                    <a:pt x="1162" y="1414"/>
                  </a:lnTo>
                  <a:lnTo>
                    <a:pt x="1156" y="1416"/>
                  </a:lnTo>
                  <a:close/>
                  <a:moveTo>
                    <a:pt x="26" y="1100"/>
                  </a:moveTo>
                  <a:lnTo>
                    <a:pt x="1150" y="1390"/>
                  </a:lnTo>
                  <a:lnTo>
                    <a:pt x="1238" y="1252"/>
                  </a:lnTo>
                  <a:lnTo>
                    <a:pt x="1202" y="1194"/>
                  </a:lnTo>
                  <a:lnTo>
                    <a:pt x="1200" y="1190"/>
                  </a:lnTo>
                  <a:lnTo>
                    <a:pt x="1200" y="1186"/>
                  </a:lnTo>
                  <a:lnTo>
                    <a:pt x="1406" y="322"/>
                  </a:lnTo>
                  <a:lnTo>
                    <a:pt x="1276" y="226"/>
                  </a:lnTo>
                  <a:lnTo>
                    <a:pt x="1218" y="262"/>
                  </a:lnTo>
                  <a:lnTo>
                    <a:pt x="1214" y="264"/>
                  </a:lnTo>
                  <a:lnTo>
                    <a:pt x="1210" y="264"/>
                  </a:lnTo>
                  <a:lnTo>
                    <a:pt x="268" y="26"/>
                  </a:lnTo>
                  <a:lnTo>
                    <a:pt x="26" y="1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559" name="Titre 98"/>
          <p:cNvSpPr>
            <a:spLocks noGrp="1"/>
          </p:cNvSpPr>
          <p:nvPr>
            <p:ph type="title"/>
          </p:nvPr>
        </p:nvSpPr>
        <p:spPr>
          <a:xfrm rot="524924">
            <a:off x="1160463" y="612775"/>
            <a:ext cx="7521575" cy="635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Examples of Cases we will study</a:t>
            </a:r>
          </a:p>
        </p:txBody>
      </p:sp>
      <p:pic>
        <p:nvPicPr>
          <p:cNvPr id="27657" name="Picture 2" descr="http://gavel-publications.com/assets/images/book_thumbnails/big_thumbnails/dono-stev_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3630">
            <a:off x="1446213" y="2006600"/>
            <a:ext cx="1919287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6" descr="http://www.toonpool.com/user/924/files/oasis_2237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9995">
            <a:off x="4384675" y="1760538"/>
            <a:ext cx="2078038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6" descr="http://chattahbox.com/images/2008/11/nov24_mcdonalds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8"/>
          <a:stretch>
            <a:fillRect/>
          </a:stretch>
        </p:blipFill>
        <p:spPr bwMode="auto">
          <a:xfrm rot="1028772">
            <a:off x="7021513" y="4614863"/>
            <a:ext cx="10699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8" descr="http://www.freefoto.com/images/2000/98/2000_98_1---Number-Zero_we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3"/>
          <a:stretch>
            <a:fillRect/>
          </a:stretch>
        </p:blipFill>
        <p:spPr bwMode="auto">
          <a:xfrm rot="879606">
            <a:off x="7385050" y="5367338"/>
            <a:ext cx="113823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0" descr="http://srv-londonimages-1.londontown.com/2006/May/AU491810_429lon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287">
            <a:off x="6743700" y="5145088"/>
            <a:ext cx="650875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6" descr="http://herokids.files.wordpress.com/2007/12/sull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" t="1875" r="3508" b="2499"/>
          <a:stretch>
            <a:fillRect/>
          </a:stretch>
        </p:blipFill>
        <p:spPr bwMode="auto">
          <a:xfrm rot="928594">
            <a:off x="1743075" y="4354513"/>
            <a:ext cx="162083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76256" y="2060848"/>
            <a:ext cx="1810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R ‘V’ Gallagher 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16519" y="5428219"/>
            <a:ext cx="2180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McNaughton Rules </a:t>
            </a:r>
          </a:p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R V Sullivan 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24924">
            <a:off x="1160463" y="612775"/>
            <a:ext cx="7521575" cy="6350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03350" y="1881188"/>
            <a:ext cx="6769100" cy="3492500"/>
          </a:xfrm>
        </p:spPr>
        <p:txBody>
          <a:bodyPr/>
          <a:lstStyle/>
          <a:p>
            <a:endParaRPr lang="en-GB" altLang="en-US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7" t="9335" r="5324" b="31024"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 rot="524924">
            <a:off x="1160463" y="612775"/>
            <a:ext cx="7521575" cy="6350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/>
                </a:solidFill>
              </a:rPr>
              <a:t>LEGAL TRAINING &amp; JOBS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8675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323975" y="1268413"/>
            <a:ext cx="7345363" cy="4392612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en-US" sz="1600" b="1" smtClean="0"/>
              <a:t>Law Degree – LLB HONS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en-US" sz="1600" b="1" smtClean="0"/>
              <a:t>Legal Practice Course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en-US" sz="1600" b="1" smtClean="0"/>
              <a:t>BAR Exams ( Barrister)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en-US" sz="1600" b="1" smtClean="0"/>
              <a:t>Business Studies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en-US" sz="1600" b="1" smtClean="0"/>
              <a:t>Forensics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en-US" sz="1600" b="1" smtClean="0"/>
              <a:t>Criminology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en-US" sz="1600" b="1" smtClean="0"/>
              <a:t>Criminal Psychologist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en-US" sz="1600" b="1" smtClean="0"/>
              <a:t>Criminal Sociology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en-US" sz="1600" b="1" smtClean="0"/>
              <a:t>Police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en-US" sz="1600" b="1" smtClean="0"/>
              <a:t>Legal Secretary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en-US" sz="1600" b="1" smtClean="0"/>
              <a:t>Magistrates Clerk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en-US" sz="1600" b="1" smtClean="0"/>
              <a:t>Judge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en-US" sz="1600" b="1" smtClean="0"/>
              <a:t>Solicitor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en-US" sz="1600" b="1" smtClean="0"/>
              <a:t>Barrister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en-US" sz="1600" b="1" smtClean="0"/>
              <a:t>Lecturer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fr-FR" altLang="en-US" sz="1600" b="1" smtClean="0"/>
              <a:t>Teacher</a:t>
            </a:r>
          </a:p>
        </p:txBody>
      </p:sp>
      <p:sp>
        <p:nvSpPr>
          <p:cNvPr id="28676" name="Espace réservé du numéro de diapositive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6276A4-05AC-478E-AF48-568C5A479E2B}" type="slidenum">
              <a:rPr lang="fr-FR" altLang="en-US" sz="18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fr-FR" altLang="en-US" sz="1800"/>
          </a:p>
        </p:txBody>
      </p:sp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1989138"/>
            <a:ext cx="42481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ctangle 99"/>
          <p:cNvSpPr/>
          <p:nvPr/>
        </p:nvSpPr>
        <p:spPr>
          <a:xfrm>
            <a:off x="9685338" y="-174625"/>
            <a:ext cx="773112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9699" name="AutoShape 5"/>
          <p:cNvSpPr>
            <a:spLocks noChangeAspect="1" noChangeArrowheads="1" noTextEdit="1"/>
          </p:cNvSpPr>
          <p:nvPr/>
        </p:nvSpPr>
        <p:spPr bwMode="auto">
          <a:xfrm>
            <a:off x="76200" y="-2921000"/>
            <a:ext cx="9067800" cy="1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9700" name="Groupe 95"/>
          <p:cNvGrpSpPr>
            <a:grpSpLocks/>
          </p:cNvGrpSpPr>
          <p:nvPr/>
        </p:nvGrpSpPr>
        <p:grpSpPr bwMode="auto">
          <a:xfrm>
            <a:off x="1062038" y="1536700"/>
            <a:ext cx="2841625" cy="5273675"/>
            <a:chOff x="606425" y="-2124075"/>
            <a:chExt cx="2841625" cy="5273675"/>
          </a:xfrm>
        </p:grpSpPr>
        <p:sp>
          <p:nvSpPr>
            <p:cNvPr id="29713" name="Freeform 9"/>
            <p:cNvSpPr>
              <a:spLocks/>
            </p:cNvSpPr>
            <p:nvPr/>
          </p:nvSpPr>
          <p:spPr bwMode="auto">
            <a:xfrm>
              <a:off x="885825" y="-1934754"/>
              <a:ext cx="2444750" cy="2870200"/>
            </a:xfrm>
            <a:custGeom>
              <a:avLst/>
              <a:gdLst>
                <a:gd name="T0" fmla="*/ 2147483646 w 1540"/>
                <a:gd name="T1" fmla="*/ 2147483646 h 1808"/>
                <a:gd name="T2" fmla="*/ 2147483646 w 1540"/>
                <a:gd name="T3" fmla="*/ 2147483646 h 1808"/>
                <a:gd name="T4" fmla="*/ 0 w 1540"/>
                <a:gd name="T5" fmla="*/ 2147483646 h 1808"/>
                <a:gd name="T6" fmla="*/ 2147483646 w 1540"/>
                <a:gd name="T7" fmla="*/ 0 h 1808"/>
                <a:gd name="T8" fmla="*/ 2147483646 w 1540"/>
                <a:gd name="T9" fmla="*/ 2147483646 h 18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40" h="1808">
                  <a:moveTo>
                    <a:pt x="1540" y="1616"/>
                  </a:moveTo>
                  <a:lnTo>
                    <a:pt x="242" y="1808"/>
                  </a:lnTo>
                  <a:lnTo>
                    <a:pt x="0" y="194"/>
                  </a:lnTo>
                  <a:lnTo>
                    <a:pt x="1298" y="0"/>
                  </a:lnTo>
                  <a:lnTo>
                    <a:pt x="1540" y="16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4" name="Freeform 11"/>
            <p:cNvSpPr>
              <a:spLocks/>
            </p:cNvSpPr>
            <p:nvPr/>
          </p:nvSpPr>
          <p:spPr bwMode="auto">
            <a:xfrm>
              <a:off x="1225550" y="422275"/>
              <a:ext cx="2105025" cy="2457450"/>
            </a:xfrm>
            <a:custGeom>
              <a:avLst/>
              <a:gdLst>
                <a:gd name="T0" fmla="*/ 2147483646 w 1326"/>
                <a:gd name="T1" fmla="*/ 2147483646 h 1548"/>
                <a:gd name="T2" fmla="*/ 0 w 1326"/>
                <a:gd name="T3" fmla="*/ 2147483646 h 1548"/>
                <a:gd name="T4" fmla="*/ 2147483646 w 1326"/>
                <a:gd name="T5" fmla="*/ 0 h 1548"/>
                <a:gd name="T6" fmla="*/ 2147483646 w 1326"/>
                <a:gd name="T7" fmla="*/ 2147483646 h 1548"/>
                <a:gd name="T8" fmla="*/ 2147483646 w 1326"/>
                <a:gd name="T9" fmla="*/ 2147483646 h 15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6" h="1548">
                  <a:moveTo>
                    <a:pt x="1018" y="1548"/>
                  </a:moveTo>
                  <a:lnTo>
                    <a:pt x="0" y="1308"/>
                  </a:lnTo>
                  <a:lnTo>
                    <a:pt x="306" y="0"/>
                  </a:lnTo>
                  <a:lnTo>
                    <a:pt x="1326" y="238"/>
                  </a:lnTo>
                  <a:lnTo>
                    <a:pt x="1018" y="15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5" name="Freeform 13"/>
            <p:cNvSpPr>
              <a:spLocks noEditPoints="1"/>
            </p:cNvSpPr>
            <p:nvPr/>
          </p:nvSpPr>
          <p:spPr bwMode="auto">
            <a:xfrm>
              <a:off x="606425" y="-2124075"/>
              <a:ext cx="2841625" cy="5213350"/>
            </a:xfrm>
            <a:custGeom>
              <a:avLst/>
              <a:gdLst>
                <a:gd name="T0" fmla="*/ 2147483646 w 1790"/>
                <a:gd name="T1" fmla="*/ 2147483646 h 3284"/>
                <a:gd name="T2" fmla="*/ 2147483646 w 1790"/>
                <a:gd name="T3" fmla="*/ 2147483646 h 3284"/>
                <a:gd name="T4" fmla="*/ 2147483646 w 1790"/>
                <a:gd name="T5" fmla="*/ 2147483646 h 3284"/>
                <a:gd name="T6" fmla="*/ 2147483646 w 1790"/>
                <a:gd name="T7" fmla="*/ 2147483646 h 3284"/>
                <a:gd name="T8" fmla="*/ 2147483646 w 1790"/>
                <a:gd name="T9" fmla="*/ 2147483646 h 3284"/>
                <a:gd name="T10" fmla="*/ 2147483646 w 1790"/>
                <a:gd name="T11" fmla="*/ 2147483646 h 3284"/>
                <a:gd name="T12" fmla="*/ 2147483646 w 1790"/>
                <a:gd name="T13" fmla="*/ 2147483646 h 3284"/>
                <a:gd name="T14" fmla="*/ 2147483646 w 1790"/>
                <a:gd name="T15" fmla="*/ 2147483646 h 3284"/>
                <a:gd name="T16" fmla="*/ 0 w 1790"/>
                <a:gd name="T17" fmla="*/ 2147483646 h 3284"/>
                <a:gd name="T18" fmla="*/ 0 w 1790"/>
                <a:gd name="T19" fmla="*/ 2147483646 h 3284"/>
                <a:gd name="T20" fmla="*/ 2147483646 w 1790"/>
                <a:gd name="T21" fmla="*/ 2147483646 h 3284"/>
                <a:gd name="T22" fmla="*/ 2147483646 w 1790"/>
                <a:gd name="T23" fmla="*/ 2147483646 h 3284"/>
                <a:gd name="T24" fmla="*/ 2147483646 w 1790"/>
                <a:gd name="T25" fmla="*/ 0 h 3284"/>
                <a:gd name="T26" fmla="*/ 2147483646 w 1790"/>
                <a:gd name="T27" fmla="*/ 2147483646 h 3284"/>
                <a:gd name="T28" fmla="*/ 2147483646 w 1790"/>
                <a:gd name="T29" fmla="*/ 2147483646 h 3284"/>
                <a:gd name="T30" fmla="*/ 2147483646 w 1790"/>
                <a:gd name="T31" fmla="*/ 2147483646 h 3284"/>
                <a:gd name="T32" fmla="*/ 2147483646 w 1790"/>
                <a:gd name="T33" fmla="*/ 2147483646 h 3284"/>
                <a:gd name="T34" fmla="*/ 2147483646 w 1790"/>
                <a:gd name="T35" fmla="*/ 2147483646 h 3284"/>
                <a:gd name="T36" fmla="*/ 2147483646 w 1790"/>
                <a:gd name="T37" fmla="*/ 2147483646 h 3284"/>
                <a:gd name="T38" fmla="*/ 2147483646 w 1790"/>
                <a:gd name="T39" fmla="*/ 2147483646 h 3284"/>
                <a:gd name="T40" fmla="*/ 2147483646 w 1790"/>
                <a:gd name="T41" fmla="*/ 2147483646 h 3284"/>
                <a:gd name="T42" fmla="*/ 2147483646 w 1790"/>
                <a:gd name="T43" fmla="*/ 2147483646 h 3284"/>
                <a:gd name="T44" fmla="*/ 2147483646 w 1790"/>
                <a:gd name="T45" fmla="*/ 2147483646 h 3284"/>
                <a:gd name="T46" fmla="*/ 2147483646 w 1790"/>
                <a:gd name="T47" fmla="*/ 2147483646 h 3284"/>
                <a:gd name="T48" fmla="*/ 2147483646 w 1790"/>
                <a:gd name="T49" fmla="*/ 2147483646 h 3284"/>
                <a:gd name="T50" fmla="*/ 2147483646 w 1790"/>
                <a:gd name="T51" fmla="*/ 2147483646 h 3284"/>
                <a:gd name="T52" fmla="*/ 2147483646 w 1790"/>
                <a:gd name="T53" fmla="*/ 2147483646 h 3284"/>
                <a:gd name="T54" fmla="*/ 2147483646 w 1790"/>
                <a:gd name="T55" fmla="*/ 2147483646 h 3284"/>
                <a:gd name="T56" fmla="*/ 2147483646 w 1790"/>
                <a:gd name="T57" fmla="*/ 2147483646 h 3284"/>
                <a:gd name="T58" fmla="*/ 2147483646 w 1790"/>
                <a:gd name="T59" fmla="*/ 2147483646 h 3284"/>
                <a:gd name="T60" fmla="*/ 2147483646 w 1790"/>
                <a:gd name="T61" fmla="*/ 2147483646 h 3284"/>
                <a:gd name="T62" fmla="*/ 2147483646 w 1790"/>
                <a:gd name="T63" fmla="*/ 2147483646 h 3284"/>
                <a:gd name="T64" fmla="*/ 2147483646 w 1790"/>
                <a:gd name="T65" fmla="*/ 2147483646 h 3284"/>
                <a:gd name="T66" fmla="*/ 2147483646 w 1790"/>
                <a:gd name="T67" fmla="*/ 2147483646 h 3284"/>
                <a:gd name="T68" fmla="*/ 2147483646 w 1790"/>
                <a:gd name="T69" fmla="*/ 2147483646 h 3284"/>
                <a:gd name="T70" fmla="*/ 2147483646 w 1790"/>
                <a:gd name="T71" fmla="*/ 2147483646 h 32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90" h="3284">
                  <a:moveTo>
                    <a:pt x="1442" y="3284"/>
                  </a:moveTo>
                  <a:lnTo>
                    <a:pt x="1442" y="3284"/>
                  </a:lnTo>
                  <a:lnTo>
                    <a:pt x="1440" y="3284"/>
                  </a:lnTo>
                  <a:lnTo>
                    <a:pt x="244" y="3006"/>
                  </a:lnTo>
                  <a:lnTo>
                    <a:pt x="240" y="3004"/>
                  </a:lnTo>
                  <a:lnTo>
                    <a:pt x="236" y="3000"/>
                  </a:lnTo>
                  <a:lnTo>
                    <a:pt x="236" y="2996"/>
                  </a:lnTo>
                  <a:lnTo>
                    <a:pt x="236" y="2990"/>
                  </a:lnTo>
                  <a:lnTo>
                    <a:pt x="546" y="1958"/>
                  </a:lnTo>
                  <a:lnTo>
                    <a:pt x="360" y="1982"/>
                  </a:lnTo>
                  <a:lnTo>
                    <a:pt x="356" y="1982"/>
                  </a:lnTo>
                  <a:lnTo>
                    <a:pt x="352" y="1980"/>
                  </a:lnTo>
                  <a:lnTo>
                    <a:pt x="350" y="1976"/>
                  </a:lnTo>
                  <a:lnTo>
                    <a:pt x="348" y="1972"/>
                  </a:lnTo>
                  <a:lnTo>
                    <a:pt x="0" y="240"/>
                  </a:lnTo>
                  <a:lnTo>
                    <a:pt x="0" y="234"/>
                  </a:lnTo>
                  <a:lnTo>
                    <a:pt x="2" y="230"/>
                  </a:lnTo>
                  <a:lnTo>
                    <a:pt x="6" y="226"/>
                  </a:lnTo>
                  <a:lnTo>
                    <a:pt x="10" y="224"/>
                  </a:lnTo>
                  <a:lnTo>
                    <a:pt x="1530" y="0"/>
                  </a:lnTo>
                  <a:lnTo>
                    <a:pt x="1536" y="2"/>
                  </a:lnTo>
                  <a:lnTo>
                    <a:pt x="1540" y="4"/>
                  </a:lnTo>
                  <a:lnTo>
                    <a:pt x="1544" y="6"/>
                  </a:lnTo>
                  <a:lnTo>
                    <a:pt x="1544" y="12"/>
                  </a:lnTo>
                  <a:lnTo>
                    <a:pt x="1764" y="1766"/>
                  </a:lnTo>
                  <a:lnTo>
                    <a:pt x="1762" y="1770"/>
                  </a:lnTo>
                  <a:lnTo>
                    <a:pt x="1760" y="1774"/>
                  </a:lnTo>
                  <a:lnTo>
                    <a:pt x="1758" y="1778"/>
                  </a:lnTo>
                  <a:lnTo>
                    <a:pt x="1754" y="1780"/>
                  </a:lnTo>
                  <a:lnTo>
                    <a:pt x="1686" y="1790"/>
                  </a:lnTo>
                  <a:lnTo>
                    <a:pt x="1784" y="1842"/>
                  </a:lnTo>
                  <a:lnTo>
                    <a:pt x="1786" y="1844"/>
                  </a:lnTo>
                  <a:lnTo>
                    <a:pt x="1788" y="1848"/>
                  </a:lnTo>
                  <a:lnTo>
                    <a:pt x="1790" y="1852"/>
                  </a:lnTo>
                  <a:lnTo>
                    <a:pt x="1790" y="1856"/>
                  </a:lnTo>
                  <a:lnTo>
                    <a:pt x="1454" y="3274"/>
                  </a:lnTo>
                  <a:lnTo>
                    <a:pt x="1452" y="3278"/>
                  </a:lnTo>
                  <a:lnTo>
                    <a:pt x="1450" y="3280"/>
                  </a:lnTo>
                  <a:lnTo>
                    <a:pt x="1446" y="3282"/>
                  </a:lnTo>
                  <a:lnTo>
                    <a:pt x="1442" y="3284"/>
                  </a:lnTo>
                  <a:close/>
                  <a:moveTo>
                    <a:pt x="262" y="2986"/>
                  </a:moveTo>
                  <a:lnTo>
                    <a:pt x="1434" y="3256"/>
                  </a:lnTo>
                  <a:lnTo>
                    <a:pt x="1764" y="1858"/>
                  </a:lnTo>
                  <a:lnTo>
                    <a:pt x="1644" y="1794"/>
                  </a:lnTo>
                  <a:lnTo>
                    <a:pt x="1640" y="1788"/>
                  </a:lnTo>
                  <a:lnTo>
                    <a:pt x="1638" y="1782"/>
                  </a:lnTo>
                  <a:lnTo>
                    <a:pt x="1642" y="1774"/>
                  </a:lnTo>
                  <a:lnTo>
                    <a:pt x="1648" y="1772"/>
                  </a:lnTo>
                  <a:lnTo>
                    <a:pt x="1738" y="1758"/>
                  </a:lnTo>
                  <a:lnTo>
                    <a:pt x="1522" y="26"/>
                  </a:lnTo>
                  <a:lnTo>
                    <a:pt x="26" y="246"/>
                  </a:lnTo>
                  <a:lnTo>
                    <a:pt x="368" y="1956"/>
                  </a:lnTo>
                  <a:lnTo>
                    <a:pt x="560" y="1932"/>
                  </a:lnTo>
                  <a:lnTo>
                    <a:pt x="566" y="1932"/>
                  </a:lnTo>
                  <a:lnTo>
                    <a:pt x="572" y="1936"/>
                  </a:lnTo>
                  <a:lnTo>
                    <a:pt x="574" y="1940"/>
                  </a:lnTo>
                  <a:lnTo>
                    <a:pt x="574" y="1946"/>
                  </a:lnTo>
                  <a:lnTo>
                    <a:pt x="262" y="29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6" name="Freeform 14"/>
            <p:cNvSpPr>
              <a:spLocks/>
            </p:cNvSpPr>
            <p:nvPr/>
          </p:nvSpPr>
          <p:spPr bwMode="auto">
            <a:xfrm>
              <a:off x="974725" y="568325"/>
              <a:ext cx="82550" cy="492125"/>
            </a:xfrm>
            <a:custGeom>
              <a:avLst/>
              <a:gdLst>
                <a:gd name="T0" fmla="*/ 2147483646 w 52"/>
                <a:gd name="T1" fmla="*/ 0 h 310"/>
                <a:gd name="T2" fmla="*/ 0 w 52"/>
                <a:gd name="T3" fmla="*/ 2147483646 h 310"/>
                <a:gd name="T4" fmla="*/ 2147483646 w 52"/>
                <a:gd name="T5" fmla="*/ 2147483646 h 310"/>
                <a:gd name="T6" fmla="*/ 2147483646 w 52"/>
                <a:gd name="T7" fmla="*/ 2147483646 h 310"/>
                <a:gd name="T8" fmla="*/ 2147483646 w 52"/>
                <a:gd name="T9" fmla="*/ 0 h 3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" h="310">
                  <a:moveTo>
                    <a:pt x="16" y="0"/>
                  </a:moveTo>
                  <a:lnTo>
                    <a:pt x="0" y="308"/>
                  </a:lnTo>
                  <a:lnTo>
                    <a:pt x="52" y="310"/>
                  </a:lnTo>
                  <a:lnTo>
                    <a:pt x="36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7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7" name="Freeform 15"/>
            <p:cNvSpPr>
              <a:spLocks/>
            </p:cNvSpPr>
            <p:nvPr/>
          </p:nvSpPr>
          <p:spPr bwMode="auto">
            <a:xfrm>
              <a:off x="993775" y="568325"/>
              <a:ext cx="352425" cy="542925"/>
            </a:xfrm>
            <a:custGeom>
              <a:avLst/>
              <a:gdLst>
                <a:gd name="T0" fmla="*/ 0 w 222"/>
                <a:gd name="T1" fmla="*/ 2147483646 h 342"/>
                <a:gd name="T2" fmla="*/ 2147483646 w 222"/>
                <a:gd name="T3" fmla="*/ 2147483646 h 342"/>
                <a:gd name="T4" fmla="*/ 2147483646 w 222"/>
                <a:gd name="T5" fmla="*/ 2147483646 h 342"/>
                <a:gd name="T6" fmla="*/ 2147483646 w 222"/>
                <a:gd name="T7" fmla="*/ 0 h 342"/>
                <a:gd name="T8" fmla="*/ 0 w 222"/>
                <a:gd name="T9" fmla="*/ 2147483646 h 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2" h="342">
                  <a:moveTo>
                    <a:pt x="0" y="338"/>
                  </a:moveTo>
                  <a:lnTo>
                    <a:pt x="218" y="342"/>
                  </a:lnTo>
                  <a:lnTo>
                    <a:pt x="222" y="2"/>
                  </a:lnTo>
                  <a:lnTo>
                    <a:pt x="4" y="0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BD9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8" name="Rectangle 16"/>
            <p:cNvSpPr>
              <a:spLocks noChangeArrowheads="1"/>
            </p:cNvSpPr>
            <p:nvPr/>
          </p:nvSpPr>
          <p:spPr bwMode="auto">
            <a:xfrm rot="60000">
              <a:off x="1049338" y="568325"/>
              <a:ext cx="384175" cy="5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900" b="1">
                  <a:solidFill>
                    <a:srgbClr val="000000"/>
                  </a:solidFill>
                  <a:latin typeface="Futura Bold"/>
                  <a:cs typeface="Arial" panose="020B0604020202020204" pitchFamily="34" charset="0"/>
                </a:rPr>
                <a:t>1</a:t>
              </a: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19" name="Rectangle 17"/>
            <p:cNvSpPr>
              <a:spLocks noChangeArrowheads="1"/>
            </p:cNvSpPr>
            <p:nvPr/>
          </p:nvSpPr>
          <p:spPr bwMode="auto">
            <a:xfrm rot="60000">
              <a:off x="1301750" y="1031875"/>
              <a:ext cx="53975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" b="1">
                  <a:solidFill>
                    <a:srgbClr val="000000"/>
                  </a:solidFill>
                  <a:latin typeface="Futura Bold"/>
                  <a:cs typeface="Arial" panose="020B0604020202020204" pitchFamily="34" charset="0"/>
                </a:rPr>
                <a:t>1</a:t>
              </a:r>
              <a:endParaRPr lang="en-US" altLang="en-US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20" name="Freeform 22"/>
            <p:cNvSpPr>
              <a:spLocks/>
            </p:cNvSpPr>
            <p:nvPr/>
          </p:nvSpPr>
          <p:spPr bwMode="auto">
            <a:xfrm>
              <a:off x="2711450" y="2473325"/>
              <a:ext cx="212725" cy="558800"/>
            </a:xfrm>
            <a:custGeom>
              <a:avLst/>
              <a:gdLst>
                <a:gd name="T0" fmla="*/ 2147483646 w 134"/>
                <a:gd name="T1" fmla="*/ 0 h 352"/>
                <a:gd name="T2" fmla="*/ 0 w 134"/>
                <a:gd name="T3" fmla="*/ 2147483646 h 352"/>
                <a:gd name="T4" fmla="*/ 2147483646 w 134"/>
                <a:gd name="T5" fmla="*/ 2147483646 h 352"/>
                <a:gd name="T6" fmla="*/ 2147483646 w 134"/>
                <a:gd name="T7" fmla="*/ 0 h 3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4" h="352">
                  <a:moveTo>
                    <a:pt x="60" y="0"/>
                  </a:moveTo>
                  <a:lnTo>
                    <a:pt x="0" y="352"/>
                  </a:lnTo>
                  <a:lnTo>
                    <a:pt x="134" y="33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7C1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21" name="Freeform 23"/>
            <p:cNvSpPr>
              <a:spLocks/>
            </p:cNvSpPr>
            <p:nvPr/>
          </p:nvSpPr>
          <p:spPr bwMode="auto">
            <a:xfrm>
              <a:off x="2806700" y="2441575"/>
              <a:ext cx="438150" cy="708025"/>
            </a:xfrm>
            <a:custGeom>
              <a:avLst/>
              <a:gdLst>
                <a:gd name="T0" fmla="*/ 2147483646 w 276"/>
                <a:gd name="T1" fmla="*/ 2147483646 h 446"/>
                <a:gd name="T2" fmla="*/ 2147483646 w 276"/>
                <a:gd name="T3" fmla="*/ 2147483646 h 446"/>
                <a:gd name="T4" fmla="*/ 2147483646 w 276"/>
                <a:gd name="T5" fmla="*/ 0 h 446"/>
                <a:gd name="T6" fmla="*/ 0 w 276"/>
                <a:gd name="T7" fmla="*/ 2147483646 h 446"/>
                <a:gd name="T8" fmla="*/ 2147483646 w 276"/>
                <a:gd name="T9" fmla="*/ 2147483646 h 4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6" h="446">
                  <a:moveTo>
                    <a:pt x="34" y="446"/>
                  </a:moveTo>
                  <a:lnTo>
                    <a:pt x="276" y="418"/>
                  </a:lnTo>
                  <a:lnTo>
                    <a:pt x="248" y="0"/>
                  </a:lnTo>
                  <a:lnTo>
                    <a:pt x="0" y="18"/>
                  </a:lnTo>
                  <a:lnTo>
                    <a:pt x="34" y="446"/>
                  </a:lnTo>
                  <a:close/>
                </a:path>
              </a:pathLst>
            </a:custGeom>
            <a:solidFill>
              <a:srgbClr val="FBD9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22" name="Freeform 24"/>
            <p:cNvSpPr>
              <a:spLocks/>
            </p:cNvSpPr>
            <p:nvPr/>
          </p:nvSpPr>
          <p:spPr bwMode="auto">
            <a:xfrm>
              <a:off x="2927350" y="2593975"/>
              <a:ext cx="231775" cy="355600"/>
            </a:xfrm>
            <a:custGeom>
              <a:avLst/>
              <a:gdLst>
                <a:gd name="T0" fmla="*/ 2147483646 w 146"/>
                <a:gd name="T1" fmla="*/ 2147483646 h 224"/>
                <a:gd name="T2" fmla="*/ 2147483646 w 146"/>
                <a:gd name="T3" fmla="*/ 2147483646 h 224"/>
                <a:gd name="T4" fmla="*/ 2147483646 w 146"/>
                <a:gd name="T5" fmla="*/ 2147483646 h 224"/>
                <a:gd name="T6" fmla="*/ 2147483646 w 146"/>
                <a:gd name="T7" fmla="*/ 2147483646 h 224"/>
                <a:gd name="T8" fmla="*/ 2147483646 w 146"/>
                <a:gd name="T9" fmla="*/ 2147483646 h 224"/>
                <a:gd name="T10" fmla="*/ 2147483646 w 146"/>
                <a:gd name="T11" fmla="*/ 2147483646 h 224"/>
                <a:gd name="T12" fmla="*/ 2147483646 w 146"/>
                <a:gd name="T13" fmla="*/ 2147483646 h 224"/>
                <a:gd name="T14" fmla="*/ 2147483646 w 146"/>
                <a:gd name="T15" fmla="*/ 2147483646 h 224"/>
                <a:gd name="T16" fmla="*/ 2147483646 w 146"/>
                <a:gd name="T17" fmla="*/ 2147483646 h 224"/>
                <a:gd name="T18" fmla="*/ 2147483646 w 146"/>
                <a:gd name="T19" fmla="*/ 2147483646 h 224"/>
                <a:gd name="T20" fmla="*/ 2147483646 w 146"/>
                <a:gd name="T21" fmla="*/ 2147483646 h 224"/>
                <a:gd name="T22" fmla="*/ 2147483646 w 146"/>
                <a:gd name="T23" fmla="*/ 2147483646 h 224"/>
                <a:gd name="T24" fmla="*/ 2147483646 w 146"/>
                <a:gd name="T25" fmla="*/ 2147483646 h 224"/>
                <a:gd name="T26" fmla="*/ 2147483646 w 146"/>
                <a:gd name="T27" fmla="*/ 2147483646 h 224"/>
                <a:gd name="T28" fmla="*/ 2147483646 w 146"/>
                <a:gd name="T29" fmla="*/ 2147483646 h 224"/>
                <a:gd name="T30" fmla="*/ 2147483646 w 146"/>
                <a:gd name="T31" fmla="*/ 0 h 224"/>
                <a:gd name="T32" fmla="*/ 2147483646 w 146"/>
                <a:gd name="T33" fmla="*/ 0 h 224"/>
                <a:gd name="T34" fmla="*/ 2147483646 w 146"/>
                <a:gd name="T35" fmla="*/ 2147483646 h 224"/>
                <a:gd name="T36" fmla="*/ 2147483646 w 146"/>
                <a:gd name="T37" fmla="*/ 2147483646 h 224"/>
                <a:gd name="T38" fmla="*/ 2147483646 w 146"/>
                <a:gd name="T39" fmla="*/ 2147483646 h 224"/>
                <a:gd name="T40" fmla="*/ 2147483646 w 146"/>
                <a:gd name="T41" fmla="*/ 2147483646 h 224"/>
                <a:gd name="T42" fmla="*/ 2147483646 w 146"/>
                <a:gd name="T43" fmla="*/ 2147483646 h 224"/>
                <a:gd name="T44" fmla="*/ 2147483646 w 146"/>
                <a:gd name="T45" fmla="*/ 2147483646 h 224"/>
                <a:gd name="T46" fmla="*/ 0 w 146"/>
                <a:gd name="T47" fmla="*/ 2147483646 h 224"/>
                <a:gd name="T48" fmla="*/ 0 w 146"/>
                <a:gd name="T49" fmla="*/ 2147483646 h 224"/>
                <a:gd name="T50" fmla="*/ 2147483646 w 146"/>
                <a:gd name="T51" fmla="*/ 2147483646 h 224"/>
                <a:gd name="T52" fmla="*/ 2147483646 w 146"/>
                <a:gd name="T53" fmla="*/ 2147483646 h 224"/>
                <a:gd name="T54" fmla="*/ 2147483646 w 146"/>
                <a:gd name="T55" fmla="*/ 2147483646 h 224"/>
                <a:gd name="T56" fmla="*/ 2147483646 w 146"/>
                <a:gd name="T57" fmla="*/ 2147483646 h 224"/>
                <a:gd name="T58" fmla="*/ 2147483646 w 146"/>
                <a:gd name="T59" fmla="*/ 2147483646 h 224"/>
                <a:gd name="T60" fmla="*/ 2147483646 w 146"/>
                <a:gd name="T61" fmla="*/ 2147483646 h 224"/>
                <a:gd name="T62" fmla="*/ 2147483646 w 146"/>
                <a:gd name="T63" fmla="*/ 2147483646 h 224"/>
                <a:gd name="T64" fmla="*/ 2147483646 w 146"/>
                <a:gd name="T65" fmla="*/ 2147483646 h 224"/>
                <a:gd name="T66" fmla="*/ 2147483646 w 146"/>
                <a:gd name="T67" fmla="*/ 2147483646 h 224"/>
                <a:gd name="T68" fmla="*/ 2147483646 w 146"/>
                <a:gd name="T69" fmla="*/ 2147483646 h 224"/>
                <a:gd name="T70" fmla="*/ 2147483646 w 146"/>
                <a:gd name="T71" fmla="*/ 2147483646 h 224"/>
                <a:gd name="T72" fmla="*/ 2147483646 w 146"/>
                <a:gd name="T73" fmla="*/ 2147483646 h 224"/>
                <a:gd name="T74" fmla="*/ 2147483646 w 146"/>
                <a:gd name="T75" fmla="*/ 2147483646 h 224"/>
                <a:gd name="T76" fmla="*/ 2147483646 w 146"/>
                <a:gd name="T77" fmla="*/ 2147483646 h 224"/>
                <a:gd name="T78" fmla="*/ 2147483646 w 146"/>
                <a:gd name="T79" fmla="*/ 2147483646 h 224"/>
                <a:gd name="T80" fmla="*/ 2147483646 w 146"/>
                <a:gd name="T81" fmla="*/ 2147483646 h 224"/>
                <a:gd name="T82" fmla="*/ 2147483646 w 146"/>
                <a:gd name="T83" fmla="*/ 2147483646 h 224"/>
                <a:gd name="T84" fmla="*/ 2147483646 w 146"/>
                <a:gd name="T85" fmla="*/ 2147483646 h 224"/>
                <a:gd name="T86" fmla="*/ 2147483646 w 146"/>
                <a:gd name="T87" fmla="*/ 2147483646 h 224"/>
                <a:gd name="T88" fmla="*/ 2147483646 w 146"/>
                <a:gd name="T89" fmla="*/ 2147483646 h 224"/>
                <a:gd name="T90" fmla="*/ 2147483646 w 146"/>
                <a:gd name="T91" fmla="*/ 2147483646 h 224"/>
                <a:gd name="T92" fmla="*/ 2147483646 w 146"/>
                <a:gd name="T93" fmla="*/ 2147483646 h 224"/>
                <a:gd name="T94" fmla="*/ 2147483646 w 146"/>
                <a:gd name="T95" fmla="*/ 2147483646 h 2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46" h="224">
                  <a:moveTo>
                    <a:pt x="86" y="172"/>
                  </a:moveTo>
                  <a:lnTo>
                    <a:pt x="112" y="140"/>
                  </a:lnTo>
                  <a:lnTo>
                    <a:pt x="122" y="124"/>
                  </a:lnTo>
                  <a:lnTo>
                    <a:pt x="130" y="110"/>
                  </a:lnTo>
                  <a:lnTo>
                    <a:pt x="134" y="92"/>
                  </a:lnTo>
                  <a:lnTo>
                    <a:pt x="136" y="72"/>
                  </a:lnTo>
                  <a:lnTo>
                    <a:pt x="132" y="54"/>
                  </a:lnTo>
                  <a:lnTo>
                    <a:pt x="128" y="40"/>
                  </a:lnTo>
                  <a:lnTo>
                    <a:pt x="120" y="28"/>
                  </a:lnTo>
                  <a:lnTo>
                    <a:pt x="112" y="18"/>
                  </a:lnTo>
                  <a:lnTo>
                    <a:pt x="102" y="10"/>
                  </a:lnTo>
                  <a:lnTo>
                    <a:pt x="90" y="4"/>
                  </a:lnTo>
                  <a:lnTo>
                    <a:pt x="76" y="2"/>
                  </a:lnTo>
                  <a:lnTo>
                    <a:pt x="62" y="0"/>
                  </a:lnTo>
                  <a:lnTo>
                    <a:pt x="48" y="4"/>
                  </a:lnTo>
                  <a:lnTo>
                    <a:pt x="34" y="8"/>
                  </a:lnTo>
                  <a:lnTo>
                    <a:pt x="24" y="16"/>
                  </a:lnTo>
                  <a:lnTo>
                    <a:pt x="14" y="26"/>
                  </a:lnTo>
                  <a:lnTo>
                    <a:pt x="8" y="38"/>
                  </a:lnTo>
                  <a:lnTo>
                    <a:pt x="2" y="52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50" y="82"/>
                  </a:lnTo>
                  <a:lnTo>
                    <a:pt x="48" y="74"/>
                  </a:lnTo>
                  <a:lnTo>
                    <a:pt x="50" y="64"/>
                  </a:lnTo>
                  <a:lnTo>
                    <a:pt x="52" y="56"/>
                  </a:lnTo>
                  <a:lnTo>
                    <a:pt x="58" y="50"/>
                  </a:lnTo>
                  <a:lnTo>
                    <a:pt x="66" y="48"/>
                  </a:lnTo>
                  <a:lnTo>
                    <a:pt x="70" y="48"/>
                  </a:lnTo>
                  <a:lnTo>
                    <a:pt x="74" y="48"/>
                  </a:lnTo>
                  <a:lnTo>
                    <a:pt x="82" y="54"/>
                  </a:lnTo>
                  <a:lnTo>
                    <a:pt x="86" y="64"/>
                  </a:lnTo>
                  <a:lnTo>
                    <a:pt x="88" y="74"/>
                  </a:lnTo>
                  <a:lnTo>
                    <a:pt x="86" y="88"/>
                  </a:lnTo>
                  <a:lnTo>
                    <a:pt x="84" y="102"/>
                  </a:lnTo>
                  <a:lnTo>
                    <a:pt x="78" y="114"/>
                  </a:lnTo>
                  <a:lnTo>
                    <a:pt x="72" y="126"/>
                  </a:lnTo>
                  <a:lnTo>
                    <a:pt x="6" y="224"/>
                  </a:lnTo>
                  <a:lnTo>
                    <a:pt x="146" y="216"/>
                  </a:lnTo>
                  <a:lnTo>
                    <a:pt x="144" y="168"/>
                  </a:lnTo>
                  <a:lnTo>
                    <a:pt x="86" y="1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23" name="Freeform 25"/>
            <p:cNvSpPr>
              <a:spLocks/>
            </p:cNvSpPr>
            <p:nvPr/>
          </p:nvSpPr>
          <p:spPr bwMode="auto">
            <a:xfrm>
              <a:off x="3194050" y="3038475"/>
              <a:ext cx="34925" cy="50800"/>
            </a:xfrm>
            <a:custGeom>
              <a:avLst/>
              <a:gdLst>
                <a:gd name="T0" fmla="*/ 2147483646 w 22"/>
                <a:gd name="T1" fmla="*/ 2147483646 h 32"/>
                <a:gd name="T2" fmla="*/ 2147483646 w 22"/>
                <a:gd name="T3" fmla="*/ 2147483646 h 32"/>
                <a:gd name="T4" fmla="*/ 2147483646 w 22"/>
                <a:gd name="T5" fmla="*/ 2147483646 h 32"/>
                <a:gd name="T6" fmla="*/ 2147483646 w 22"/>
                <a:gd name="T7" fmla="*/ 2147483646 h 32"/>
                <a:gd name="T8" fmla="*/ 2147483646 w 22"/>
                <a:gd name="T9" fmla="*/ 2147483646 h 32"/>
                <a:gd name="T10" fmla="*/ 2147483646 w 22"/>
                <a:gd name="T11" fmla="*/ 2147483646 h 32"/>
                <a:gd name="T12" fmla="*/ 2147483646 w 22"/>
                <a:gd name="T13" fmla="*/ 2147483646 h 32"/>
                <a:gd name="T14" fmla="*/ 2147483646 w 22"/>
                <a:gd name="T15" fmla="*/ 2147483646 h 32"/>
                <a:gd name="T16" fmla="*/ 2147483646 w 22"/>
                <a:gd name="T17" fmla="*/ 0 h 32"/>
                <a:gd name="T18" fmla="*/ 2147483646 w 22"/>
                <a:gd name="T19" fmla="*/ 0 h 32"/>
                <a:gd name="T20" fmla="*/ 2147483646 w 22"/>
                <a:gd name="T21" fmla="*/ 0 h 32"/>
                <a:gd name="T22" fmla="*/ 2147483646 w 22"/>
                <a:gd name="T23" fmla="*/ 2147483646 h 32"/>
                <a:gd name="T24" fmla="*/ 2147483646 w 22"/>
                <a:gd name="T25" fmla="*/ 2147483646 h 32"/>
                <a:gd name="T26" fmla="*/ 2147483646 w 22"/>
                <a:gd name="T27" fmla="*/ 2147483646 h 32"/>
                <a:gd name="T28" fmla="*/ 0 w 22"/>
                <a:gd name="T29" fmla="*/ 2147483646 h 32"/>
                <a:gd name="T30" fmla="*/ 2147483646 w 22"/>
                <a:gd name="T31" fmla="*/ 2147483646 h 32"/>
                <a:gd name="T32" fmla="*/ 2147483646 w 22"/>
                <a:gd name="T33" fmla="*/ 2147483646 h 32"/>
                <a:gd name="T34" fmla="*/ 2147483646 w 22"/>
                <a:gd name="T35" fmla="*/ 2147483646 h 32"/>
                <a:gd name="T36" fmla="*/ 2147483646 w 22"/>
                <a:gd name="T37" fmla="*/ 2147483646 h 32"/>
                <a:gd name="T38" fmla="*/ 2147483646 w 22"/>
                <a:gd name="T39" fmla="*/ 2147483646 h 32"/>
                <a:gd name="T40" fmla="*/ 2147483646 w 22"/>
                <a:gd name="T41" fmla="*/ 2147483646 h 32"/>
                <a:gd name="T42" fmla="*/ 2147483646 w 22"/>
                <a:gd name="T43" fmla="*/ 2147483646 h 32"/>
                <a:gd name="T44" fmla="*/ 2147483646 w 22"/>
                <a:gd name="T45" fmla="*/ 2147483646 h 32"/>
                <a:gd name="T46" fmla="*/ 2147483646 w 22"/>
                <a:gd name="T47" fmla="*/ 2147483646 h 32"/>
                <a:gd name="T48" fmla="*/ 2147483646 w 22"/>
                <a:gd name="T49" fmla="*/ 2147483646 h 32"/>
                <a:gd name="T50" fmla="*/ 2147483646 w 22"/>
                <a:gd name="T51" fmla="*/ 2147483646 h 32"/>
                <a:gd name="T52" fmla="*/ 2147483646 w 22"/>
                <a:gd name="T53" fmla="*/ 2147483646 h 32"/>
                <a:gd name="T54" fmla="*/ 2147483646 w 22"/>
                <a:gd name="T55" fmla="*/ 2147483646 h 32"/>
                <a:gd name="T56" fmla="*/ 2147483646 w 22"/>
                <a:gd name="T57" fmla="*/ 2147483646 h 32"/>
                <a:gd name="T58" fmla="*/ 2147483646 w 22"/>
                <a:gd name="T59" fmla="*/ 2147483646 h 32"/>
                <a:gd name="T60" fmla="*/ 2147483646 w 22"/>
                <a:gd name="T61" fmla="*/ 2147483646 h 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" h="32">
                  <a:moveTo>
                    <a:pt x="14" y="24"/>
                  </a:moveTo>
                  <a:lnTo>
                    <a:pt x="16" y="20"/>
                  </a:lnTo>
                  <a:lnTo>
                    <a:pt x="20" y="16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2" y="14"/>
                  </a:lnTo>
                  <a:lnTo>
                    <a:pt x="12" y="18"/>
                  </a:lnTo>
                  <a:lnTo>
                    <a:pt x="2" y="32"/>
                  </a:lnTo>
                  <a:lnTo>
                    <a:pt x="22" y="30"/>
                  </a:lnTo>
                  <a:lnTo>
                    <a:pt x="22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9701" name="Groupe 97"/>
          <p:cNvGrpSpPr>
            <a:grpSpLocks/>
          </p:cNvGrpSpPr>
          <p:nvPr/>
        </p:nvGrpSpPr>
        <p:grpSpPr bwMode="auto">
          <a:xfrm>
            <a:off x="4262438" y="1443038"/>
            <a:ext cx="2362200" cy="3276600"/>
            <a:chOff x="3968750" y="-2165350"/>
            <a:chExt cx="2362200" cy="3276600"/>
          </a:xfrm>
        </p:grpSpPr>
        <p:sp>
          <p:nvSpPr>
            <p:cNvPr id="29711" name="Freeform 10"/>
            <p:cNvSpPr>
              <a:spLocks/>
            </p:cNvSpPr>
            <p:nvPr/>
          </p:nvSpPr>
          <p:spPr bwMode="auto">
            <a:xfrm>
              <a:off x="4070350" y="-2063750"/>
              <a:ext cx="2174875" cy="2997200"/>
            </a:xfrm>
            <a:custGeom>
              <a:avLst/>
              <a:gdLst>
                <a:gd name="T0" fmla="*/ 2147483646 w 1370"/>
                <a:gd name="T1" fmla="*/ 2147483646 h 1888"/>
                <a:gd name="T2" fmla="*/ 2147483646 w 1370"/>
                <a:gd name="T3" fmla="*/ 2147483646 h 1888"/>
                <a:gd name="T4" fmla="*/ 0 w 1370"/>
                <a:gd name="T5" fmla="*/ 2147483646 h 1888"/>
                <a:gd name="T6" fmla="*/ 2147483646 w 1370"/>
                <a:gd name="T7" fmla="*/ 0 h 1888"/>
                <a:gd name="T8" fmla="*/ 2147483646 w 1370"/>
                <a:gd name="T9" fmla="*/ 2147483646 h 18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70" h="1888">
                  <a:moveTo>
                    <a:pt x="1370" y="1800"/>
                  </a:moveTo>
                  <a:lnTo>
                    <a:pt x="126" y="1888"/>
                  </a:lnTo>
                  <a:lnTo>
                    <a:pt x="0" y="88"/>
                  </a:lnTo>
                  <a:lnTo>
                    <a:pt x="1244" y="0"/>
                  </a:lnTo>
                  <a:lnTo>
                    <a:pt x="1370" y="1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2" name="Freeform 115"/>
            <p:cNvSpPr>
              <a:spLocks noEditPoints="1"/>
            </p:cNvSpPr>
            <p:nvPr/>
          </p:nvSpPr>
          <p:spPr bwMode="auto">
            <a:xfrm>
              <a:off x="3968750" y="-2165350"/>
              <a:ext cx="2362200" cy="3276600"/>
            </a:xfrm>
            <a:custGeom>
              <a:avLst/>
              <a:gdLst>
                <a:gd name="T0" fmla="*/ 2147483646 w 1488"/>
                <a:gd name="T1" fmla="*/ 2147483646 h 2064"/>
                <a:gd name="T2" fmla="*/ 2147483646 w 1488"/>
                <a:gd name="T3" fmla="*/ 2147483646 h 2064"/>
                <a:gd name="T4" fmla="*/ 2147483646 w 1488"/>
                <a:gd name="T5" fmla="*/ 2147483646 h 2064"/>
                <a:gd name="T6" fmla="*/ 2147483646 w 1488"/>
                <a:gd name="T7" fmla="*/ 2147483646 h 2064"/>
                <a:gd name="T8" fmla="*/ 2147483646 w 1488"/>
                <a:gd name="T9" fmla="*/ 2147483646 h 2064"/>
                <a:gd name="T10" fmla="*/ 2147483646 w 1488"/>
                <a:gd name="T11" fmla="*/ 2147483646 h 2064"/>
                <a:gd name="T12" fmla="*/ 2147483646 w 1488"/>
                <a:gd name="T13" fmla="*/ 2147483646 h 2064"/>
                <a:gd name="T14" fmla="*/ 0 w 1488"/>
                <a:gd name="T15" fmla="*/ 2147483646 h 2064"/>
                <a:gd name="T16" fmla="*/ 0 w 1488"/>
                <a:gd name="T17" fmla="*/ 2147483646 h 2064"/>
                <a:gd name="T18" fmla="*/ 0 w 1488"/>
                <a:gd name="T19" fmla="*/ 2147483646 h 2064"/>
                <a:gd name="T20" fmla="*/ 2147483646 w 1488"/>
                <a:gd name="T21" fmla="*/ 2147483646 h 2064"/>
                <a:gd name="T22" fmla="*/ 2147483646 w 1488"/>
                <a:gd name="T23" fmla="*/ 2147483646 h 2064"/>
                <a:gd name="T24" fmla="*/ 2147483646 w 1488"/>
                <a:gd name="T25" fmla="*/ 2147483646 h 2064"/>
                <a:gd name="T26" fmla="*/ 2147483646 w 1488"/>
                <a:gd name="T27" fmla="*/ 0 h 2064"/>
                <a:gd name="T28" fmla="*/ 2147483646 w 1488"/>
                <a:gd name="T29" fmla="*/ 0 h 2064"/>
                <a:gd name="T30" fmla="*/ 2147483646 w 1488"/>
                <a:gd name="T31" fmla="*/ 0 h 2064"/>
                <a:gd name="T32" fmla="*/ 2147483646 w 1488"/>
                <a:gd name="T33" fmla="*/ 2147483646 h 2064"/>
                <a:gd name="T34" fmla="*/ 2147483646 w 1488"/>
                <a:gd name="T35" fmla="*/ 2147483646 h 2064"/>
                <a:gd name="T36" fmla="*/ 2147483646 w 1488"/>
                <a:gd name="T37" fmla="*/ 2147483646 h 2064"/>
                <a:gd name="T38" fmla="*/ 2147483646 w 1488"/>
                <a:gd name="T39" fmla="*/ 2147483646 h 2064"/>
                <a:gd name="T40" fmla="*/ 2147483646 w 1488"/>
                <a:gd name="T41" fmla="*/ 2147483646 h 2064"/>
                <a:gd name="T42" fmla="*/ 2147483646 w 1488"/>
                <a:gd name="T43" fmla="*/ 2147483646 h 2064"/>
                <a:gd name="T44" fmla="*/ 2147483646 w 1488"/>
                <a:gd name="T45" fmla="*/ 2147483646 h 2064"/>
                <a:gd name="T46" fmla="*/ 2147483646 w 1488"/>
                <a:gd name="T47" fmla="*/ 2147483646 h 2064"/>
                <a:gd name="T48" fmla="*/ 2147483646 w 1488"/>
                <a:gd name="T49" fmla="*/ 2147483646 h 2064"/>
                <a:gd name="T50" fmla="*/ 2147483646 w 1488"/>
                <a:gd name="T51" fmla="*/ 2147483646 h 2064"/>
                <a:gd name="T52" fmla="*/ 2147483646 w 1488"/>
                <a:gd name="T53" fmla="*/ 2147483646 h 2064"/>
                <a:gd name="T54" fmla="*/ 2147483646 w 1488"/>
                <a:gd name="T55" fmla="*/ 2147483646 h 2064"/>
                <a:gd name="T56" fmla="*/ 2147483646 w 1488"/>
                <a:gd name="T57" fmla="*/ 2147483646 h 2064"/>
                <a:gd name="T58" fmla="*/ 2147483646 w 1488"/>
                <a:gd name="T59" fmla="*/ 2147483646 h 2064"/>
                <a:gd name="T60" fmla="*/ 2147483646 w 1488"/>
                <a:gd name="T61" fmla="*/ 2147483646 h 2064"/>
                <a:gd name="T62" fmla="*/ 2147483646 w 1488"/>
                <a:gd name="T63" fmla="*/ 2147483646 h 2064"/>
                <a:gd name="T64" fmla="*/ 2147483646 w 1488"/>
                <a:gd name="T65" fmla="*/ 2147483646 h 2064"/>
                <a:gd name="T66" fmla="*/ 2147483646 w 1488"/>
                <a:gd name="T67" fmla="*/ 2147483646 h 2064"/>
                <a:gd name="T68" fmla="*/ 2147483646 w 1488"/>
                <a:gd name="T69" fmla="*/ 2147483646 h 20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88" h="2064">
                  <a:moveTo>
                    <a:pt x="68" y="2064"/>
                  </a:moveTo>
                  <a:lnTo>
                    <a:pt x="68" y="2064"/>
                  </a:lnTo>
                  <a:lnTo>
                    <a:pt x="64" y="2064"/>
                  </a:lnTo>
                  <a:lnTo>
                    <a:pt x="60" y="2062"/>
                  </a:lnTo>
                  <a:lnTo>
                    <a:pt x="58" y="2058"/>
                  </a:lnTo>
                  <a:lnTo>
                    <a:pt x="56" y="2052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4" y="92"/>
                  </a:lnTo>
                  <a:lnTo>
                    <a:pt x="6" y="90"/>
                  </a:lnTo>
                  <a:lnTo>
                    <a:pt x="12" y="88"/>
                  </a:lnTo>
                  <a:lnTo>
                    <a:pt x="1380" y="0"/>
                  </a:lnTo>
                  <a:lnTo>
                    <a:pt x="1384" y="0"/>
                  </a:lnTo>
                  <a:lnTo>
                    <a:pt x="1388" y="4"/>
                  </a:lnTo>
                  <a:lnTo>
                    <a:pt x="1390" y="6"/>
                  </a:lnTo>
                  <a:lnTo>
                    <a:pt x="1392" y="12"/>
                  </a:lnTo>
                  <a:lnTo>
                    <a:pt x="1488" y="1908"/>
                  </a:lnTo>
                  <a:lnTo>
                    <a:pt x="1488" y="1912"/>
                  </a:lnTo>
                  <a:lnTo>
                    <a:pt x="1486" y="1916"/>
                  </a:lnTo>
                  <a:lnTo>
                    <a:pt x="1482" y="1918"/>
                  </a:lnTo>
                  <a:lnTo>
                    <a:pt x="1478" y="1920"/>
                  </a:lnTo>
                  <a:lnTo>
                    <a:pt x="70" y="2064"/>
                  </a:lnTo>
                  <a:lnTo>
                    <a:pt x="68" y="2064"/>
                  </a:lnTo>
                  <a:close/>
                  <a:moveTo>
                    <a:pt x="24" y="112"/>
                  </a:moveTo>
                  <a:lnTo>
                    <a:pt x="80" y="2038"/>
                  </a:lnTo>
                  <a:lnTo>
                    <a:pt x="1464" y="1898"/>
                  </a:lnTo>
                  <a:lnTo>
                    <a:pt x="1368" y="24"/>
                  </a:lnTo>
                  <a:lnTo>
                    <a:pt x="24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9702" name="Groupe 96"/>
          <p:cNvGrpSpPr>
            <a:grpSpLocks/>
          </p:cNvGrpSpPr>
          <p:nvPr/>
        </p:nvGrpSpPr>
        <p:grpSpPr bwMode="auto">
          <a:xfrm>
            <a:off x="6548438" y="4313238"/>
            <a:ext cx="2273300" cy="2247900"/>
            <a:chOff x="6254750" y="704850"/>
            <a:chExt cx="2273300" cy="2247900"/>
          </a:xfrm>
        </p:grpSpPr>
        <p:sp>
          <p:nvSpPr>
            <p:cNvPr id="29709" name="Freeform 12"/>
            <p:cNvSpPr>
              <a:spLocks/>
            </p:cNvSpPr>
            <p:nvPr/>
          </p:nvSpPr>
          <p:spPr bwMode="auto">
            <a:xfrm>
              <a:off x="6419850" y="857250"/>
              <a:ext cx="1981200" cy="1933575"/>
            </a:xfrm>
            <a:custGeom>
              <a:avLst/>
              <a:gdLst>
                <a:gd name="T0" fmla="*/ 2147483646 w 1248"/>
                <a:gd name="T1" fmla="*/ 2147483646 h 1218"/>
                <a:gd name="T2" fmla="*/ 0 w 1248"/>
                <a:gd name="T3" fmla="*/ 2147483646 h 1218"/>
                <a:gd name="T4" fmla="*/ 2147483646 w 1248"/>
                <a:gd name="T5" fmla="*/ 0 h 1218"/>
                <a:gd name="T6" fmla="*/ 2147483646 w 1248"/>
                <a:gd name="T7" fmla="*/ 2147483646 h 1218"/>
                <a:gd name="T8" fmla="*/ 2147483646 w 1248"/>
                <a:gd name="T9" fmla="*/ 2147483646 h 12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8" h="1218">
                  <a:moveTo>
                    <a:pt x="1018" y="1218"/>
                  </a:moveTo>
                  <a:lnTo>
                    <a:pt x="0" y="978"/>
                  </a:lnTo>
                  <a:lnTo>
                    <a:pt x="230" y="0"/>
                  </a:lnTo>
                  <a:lnTo>
                    <a:pt x="1248" y="238"/>
                  </a:lnTo>
                  <a:lnTo>
                    <a:pt x="1018" y="1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0" name="Freeform 116"/>
            <p:cNvSpPr>
              <a:spLocks noEditPoints="1"/>
            </p:cNvSpPr>
            <p:nvPr/>
          </p:nvSpPr>
          <p:spPr bwMode="auto">
            <a:xfrm>
              <a:off x="6254750" y="704850"/>
              <a:ext cx="2273300" cy="2247900"/>
            </a:xfrm>
            <a:custGeom>
              <a:avLst/>
              <a:gdLst>
                <a:gd name="T0" fmla="*/ 2147483646 w 1432"/>
                <a:gd name="T1" fmla="*/ 2147483646 h 1416"/>
                <a:gd name="T2" fmla="*/ 2147483646 w 1432"/>
                <a:gd name="T3" fmla="*/ 2147483646 h 1416"/>
                <a:gd name="T4" fmla="*/ 2147483646 w 1432"/>
                <a:gd name="T5" fmla="*/ 2147483646 h 1416"/>
                <a:gd name="T6" fmla="*/ 2147483646 w 1432"/>
                <a:gd name="T7" fmla="*/ 2147483646 h 1416"/>
                <a:gd name="T8" fmla="*/ 2147483646 w 1432"/>
                <a:gd name="T9" fmla="*/ 2147483646 h 1416"/>
                <a:gd name="T10" fmla="*/ 2147483646 w 1432"/>
                <a:gd name="T11" fmla="*/ 2147483646 h 1416"/>
                <a:gd name="T12" fmla="*/ 2147483646 w 1432"/>
                <a:gd name="T13" fmla="*/ 2147483646 h 1416"/>
                <a:gd name="T14" fmla="*/ 0 w 1432"/>
                <a:gd name="T15" fmla="*/ 2147483646 h 1416"/>
                <a:gd name="T16" fmla="*/ 0 w 1432"/>
                <a:gd name="T17" fmla="*/ 2147483646 h 1416"/>
                <a:gd name="T18" fmla="*/ 2147483646 w 1432"/>
                <a:gd name="T19" fmla="*/ 2147483646 h 1416"/>
                <a:gd name="T20" fmla="*/ 2147483646 w 1432"/>
                <a:gd name="T21" fmla="*/ 2147483646 h 1416"/>
                <a:gd name="T22" fmla="*/ 2147483646 w 1432"/>
                <a:gd name="T23" fmla="*/ 2147483646 h 1416"/>
                <a:gd name="T24" fmla="*/ 2147483646 w 1432"/>
                <a:gd name="T25" fmla="*/ 2147483646 h 1416"/>
                <a:gd name="T26" fmla="*/ 2147483646 w 1432"/>
                <a:gd name="T27" fmla="*/ 2147483646 h 1416"/>
                <a:gd name="T28" fmla="*/ 2147483646 w 1432"/>
                <a:gd name="T29" fmla="*/ 0 h 1416"/>
                <a:gd name="T30" fmla="*/ 2147483646 w 1432"/>
                <a:gd name="T31" fmla="*/ 0 h 1416"/>
                <a:gd name="T32" fmla="*/ 2147483646 w 1432"/>
                <a:gd name="T33" fmla="*/ 2147483646 h 1416"/>
                <a:gd name="T34" fmla="*/ 2147483646 w 1432"/>
                <a:gd name="T35" fmla="*/ 2147483646 h 1416"/>
                <a:gd name="T36" fmla="*/ 2147483646 w 1432"/>
                <a:gd name="T37" fmla="*/ 2147483646 h 1416"/>
                <a:gd name="T38" fmla="*/ 2147483646 w 1432"/>
                <a:gd name="T39" fmla="*/ 2147483646 h 1416"/>
                <a:gd name="T40" fmla="*/ 2147483646 w 1432"/>
                <a:gd name="T41" fmla="*/ 2147483646 h 1416"/>
                <a:gd name="T42" fmla="*/ 2147483646 w 1432"/>
                <a:gd name="T43" fmla="*/ 2147483646 h 1416"/>
                <a:gd name="T44" fmla="*/ 2147483646 w 1432"/>
                <a:gd name="T45" fmla="*/ 2147483646 h 1416"/>
                <a:gd name="T46" fmla="*/ 2147483646 w 1432"/>
                <a:gd name="T47" fmla="*/ 2147483646 h 1416"/>
                <a:gd name="T48" fmla="*/ 2147483646 w 1432"/>
                <a:gd name="T49" fmla="*/ 2147483646 h 1416"/>
                <a:gd name="T50" fmla="*/ 2147483646 w 1432"/>
                <a:gd name="T51" fmla="*/ 2147483646 h 1416"/>
                <a:gd name="T52" fmla="*/ 2147483646 w 1432"/>
                <a:gd name="T53" fmla="*/ 2147483646 h 1416"/>
                <a:gd name="T54" fmla="*/ 2147483646 w 1432"/>
                <a:gd name="T55" fmla="*/ 2147483646 h 1416"/>
                <a:gd name="T56" fmla="*/ 2147483646 w 1432"/>
                <a:gd name="T57" fmla="*/ 2147483646 h 1416"/>
                <a:gd name="T58" fmla="*/ 2147483646 w 1432"/>
                <a:gd name="T59" fmla="*/ 2147483646 h 1416"/>
                <a:gd name="T60" fmla="*/ 2147483646 w 1432"/>
                <a:gd name="T61" fmla="*/ 2147483646 h 1416"/>
                <a:gd name="T62" fmla="*/ 2147483646 w 1432"/>
                <a:gd name="T63" fmla="*/ 2147483646 h 1416"/>
                <a:gd name="T64" fmla="*/ 2147483646 w 1432"/>
                <a:gd name="T65" fmla="*/ 2147483646 h 1416"/>
                <a:gd name="T66" fmla="*/ 2147483646 w 1432"/>
                <a:gd name="T67" fmla="*/ 2147483646 h 1416"/>
                <a:gd name="T68" fmla="*/ 2147483646 w 1432"/>
                <a:gd name="T69" fmla="*/ 2147483646 h 1416"/>
                <a:gd name="T70" fmla="*/ 2147483646 w 1432"/>
                <a:gd name="T71" fmla="*/ 2147483646 h 1416"/>
                <a:gd name="T72" fmla="*/ 2147483646 w 1432"/>
                <a:gd name="T73" fmla="*/ 2147483646 h 1416"/>
                <a:gd name="T74" fmla="*/ 2147483646 w 1432"/>
                <a:gd name="T75" fmla="*/ 2147483646 h 1416"/>
                <a:gd name="T76" fmla="*/ 2147483646 w 1432"/>
                <a:gd name="T77" fmla="*/ 2147483646 h 1416"/>
                <a:gd name="T78" fmla="*/ 2147483646 w 1432"/>
                <a:gd name="T79" fmla="*/ 2147483646 h 1416"/>
                <a:gd name="T80" fmla="*/ 2147483646 w 1432"/>
                <a:gd name="T81" fmla="*/ 2147483646 h 1416"/>
                <a:gd name="T82" fmla="*/ 2147483646 w 1432"/>
                <a:gd name="T83" fmla="*/ 2147483646 h 1416"/>
                <a:gd name="T84" fmla="*/ 2147483646 w 1432"/>
                <a:gd name="T85" fmla="*/ 2147483646 h 1416"/>
                <a:gd name="T86" fmla="*/ 2147483646 w 1432"/>
                <a:gd name="T87" fmla="*/ 2147483646 h 1416"/>
                <a:gd name="T88" fmla="*/ 2147483646 w 1432"/>
                <a:gd name="T89" fmla="*/ 2147483646 h 1416"/>
                <a:gd name="T90" fmla="*/ 2147483646 w 1432"/>
                <a:gd name="T91" fmla="*/ 2147483646 h 1416"/>
                <a:gd name="T92" fmla="*/ 2147483646 w 1432"/>
                <a:gd name="T93" fmla="*/ 2147483646 h 1416"/>
                <a:gd name="T94" fmla="*/ 2147483646 w 1432"/>
                <a:gd name="T95" fmla="*/ 2147483646 h 1416"/>
                <a:gd name="T96" fmla="*/ 2147483646 w 1432"/>
                <a:gd name="T97" fmla="*/ 2147483646 h 1416"/>
                <a:gd name="T98" fmla="*/ 2147483646 w 1432"/>
                <a:gd name="T99" fmla="*/ 2147483646 h 14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32" h="1416">
                  <a:moveTo>
                    <a:pt x="1156" y="1416"/>
                  </a:moveTo>
                  <a:lnTo>
                    <a:pt x="1156" y="1416"/>
                  </a:lnTo>
                  <a:lnTo>
                    <a:pt x="1152" y="1416"/>
                  </a:lnTo>
                  <a:lnTo>
                    <a:pt x="8" y="1120"/>
                  </a:lnTo>
                  <a:lnTo>
                    <a:pt x="4" y="1118"/>
                  </a:lnTo>
                  <a:lnTo>
                    <a:pt x="2" y="1114"/>
                  </a:lnTo>
                  <a:lnTo>
                    <a:pt x="0" y="1110"/>
                  </a:lnTo>
                  <a:lnTo>
                    <a:pt x="0" y="1106"/>
                  </a:lnTo>
                  <a:lnTo>
                    <a:pt x="248" y="10"/>
                  </a:lnTo>
                  <a:lnTo>
                    <a:pt x="250" y="6"/>
                  </a:lnTo>
                  <a:lnTo>
                    <a:pt x="254" y="2"/>
                  </a:lnTo>
                  <a:lnTo>
                    <a:pt x="258" y="0"/>
                  </a:lnTo>
                  <a:lnTo>
                    <a:pt x="262" y="0"/>
                  </a:lnTo>
                  <a:lnTo>
                    <a:pt x="1210" y="240"/>
                  </a:lnTo>
                  <a:lnTo>
                    <a:pt x="1270" y="202"/>
                  </a:lnTo>
                  <a:lnTo>
                    <a:pt x="1276" y="200"/>
                  </a:lnTo>
                  <a:lnTo>
                    <a:pt x="1284" y="202"/>
                  </a:lnTo>
                  <a:lnTo>
                    <a:pt x="1428" y="306"/>
                  </a:lnTo>
                  <a:lnTo>
                    <a:pt x="1432" y="312"/>
                  </a:lnTo>
                  <a:lnTo>
                    <a:pt x="1432" y="318"/>
                  </a:lnTo>
                  <a:lnTo>
                    <a:pt x="1224" y="1186"/>
                  </a:lnTo>
                  <a:lnTo>
                    <a:pt x="1262" y="1246"/>
                  </a:lnTo>
                  <a:lnTo>
                    <a:pt x="1264" y="1252"/>
                  </a:lnTo>
                  <a:lnTo>
                    <a:pt x="1262" y="1258"/>
                  </a:lnTo>
                  <a:lnTo>
                    <a:pt x="1166" y="1410"/>
                  </a:lnTo>
                  <a:lnTo>
                    <a:pt x="1162" y="1414"/>
                  </a:lnTo>
                  <a:lnTo>
                    <a:pt x="1156" y="1416"/>
                  </a:lnTo>
                  <a:close/>
                  <a:moveTo>
                    <a:pt x="26" y="1100"/>
                  </a:moveTo>
                  <a:lnTo>
                    <a:pt x="1150" y="1390"/>
                  </a:lnTo>
                  <a:lnTo>
                    <a:pt x="1238" y="1252"/>
                  </a:lnTo>
                  <a:lnTo>
                    <a:pt x="1202" y="1194"/>
                  </a:lnTo>
                  <a:lnTo>
                    <a:pt x="1200" y="1190"/>
                  </a:lnTo>
                  <a:lnTo>
                    <a:pt x="1200" y="1186"/>
                  </a:lnTo>
                  <a:lnTo>
                    <a:pt x="1406" y="322"/>
                  </a:lnTo>
                  <a:lnTo>
                    <a:pt x="1276" y="226"/>
                  </a:lnTo>
                  <a:lnTo>
                    <a:pt x="1218" y="262"/>
                  </a:lnTo>
                  <a:lnTo>
                    <a:pt x="1214" y="264"/>
                  </a:lnTo>
                  <a:lnTo>
                    <a:pt x="1210" y="264"/>
                  </a:lnTo>
                  <a:lnTo>
                    <a:pt x="268" y="26"/>
                  </a:lnTo>
                  <a:lnTo>
                    <a:pt x="26" y="1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5607" name="Titre 98"/>
          <p:cNvSpPr>
            <a:spLocks noGrp="1"/>
          </p:cNvSpPr>
          <p:nvPr>
            <p:ph type="title"/>
          </p:nvPr>
        </p:nvSpPr>
        <p:spPr>
          <a:xfrm rot="524924">
            <a:off x="1160463" y="612775"/>
            <a:ext cx="7521575" cy="635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Students at </a:t>
            </a:r>
            <a:r>
              <a:rPr lang="en-US" altLang="en-US" dirty="0" smtClean="0">
                <a:solidFill>
                  <a:schemeClr val="tx1"/>
                </a:solidFill>
              </a:rPr>
              <a:t>Work and </a:t>
            </a:r>
            <a:r>
              <a:rPr lang="en-US" altLang="en-US" smtClean="0">
                <a:solidFill>
                  <a:schemeClr val="tx1"/>
                </a:solidFill>
              </a:rPr>
              <a:t>Their Comments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29705" name="Picture 2" descr="E:\DCIM\100APDSC\APDC04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7695">
            <a:off x="4500563" y="1762125"/>
            <a:ext cx="1862137" cy="260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3" descr="E:\DCIM\100APDSC\APDC04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611">
            <a:off x="6900863" y="4651375"/>
            <a:ext cx="1630362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TextBox 2"/>
          <p:cNvSpPr txBox="1">
            <a:spLocks noChangeArrowheads="1"/>
          </p:cNvSpPr>
          <p:nvPr/>
        </p:nvSpPr>
        <p:spPr bwMode="auto">
          <a:xfrm rot="-808288">
            <a:off x="1506538" y="2039938"/>
            <a:ext cx="16097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“</a:t>
            </a:r>
            <a:r>
              <a:rPr lang="en-GB" altLang="en-US" sz="1600" b="1"/>
              <a:t> c</a:t>
            </a:r>
            <a:r>
              <a:rPr lang="en-GB" altLang="en-US" sz="1600" b="1">
                <a:solidFill>
                  <a:schemeClr val="bg1"/>
                </a:solidFill>
              </a:rPr>
              <a:t>” Until I studied Law I never knew Intoxication is not an excuse.”</a:t>
            </a:r>
            <a:endParaRPr lang="en-GB" altLang="en-US" sz="1600" b="1"/>
          </a:p>
        </p:txBody>
      </p:sp>
      <p:sp>
        <p:nvSpPr>
          <p:cNvPr id="29708" name="TextBox 3"/>
          <p:cNvSpPr txBox="1">
            <a:spLocks noChangeArrowheads="1"/>
          </p:cNvSpPr>
          <p:nvPr/>
        </p:nvSpPr>
        <p:spPr bwMode="auto">
          <a:xfrm rot="1039089">
            <a:off x="2027238" y="4872038"/>
            <a:ext cx="14192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/>
              <a:t>“ I </a:t>
            </a:r>
            <a:r>
              <a:rPr lang="en-GB" altLang="en-US" sz="1200" b="1">
                <a:solidFill>
                  <a:schemeClr val="bg1"/>
                </a:solidFill>
              </a:rPr>
              <a:t>I was shocked when I found out that you do not have to hit someone to assault them.</a:t>
            </a:r>
            <a:endParaRPr lang="en-GB" altLang="en-US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24924">
            <a:off x="1160463" y="612775"/>
            <a:ext cx="7521575" cy="635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/>
              <a:t>                   </a:t>
            </a:r>
            <a:r>
              <a:rPr lang="en-GB" dirty="0" smtClean="0">
                <a:solidFill>
                  <a:schemeClr val="tx1"/>
                </a:solidFill>
              </a:rPr>
              <a:t>BTEC LAW – Course Description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24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76375" y="1340768"/>
            <a:ext cx="6696075" cy="403292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000" b="1" u="sng" dirty="0" smtClean="0"/>
              <a:t>The </a:t>
            </a:r>
            <a:r>
              <a:rPr lang="en-GB" altLang="en-US" sz="2000" b="1" u="sng" dirty="0" smtClean="0"/>
              <a:t>course consists of four units.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GB" altLang="en-US" sz="2000" dirty="0" smtClean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000" b="1" dirty="0" smtClean="0"/>
              <a:t>1. Dispute Solving in Civil Law (Mandatory and Externally Assessed)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000" b="1" dirty="0" smtClean="0"/>
              <a:t>2. Investigating Aspects of Criminal Law and the Legal System </a:t>
            </a:r>
            <a:r>
              <a:rPr lang="en-GB" altLang="en-US" sz="2000" dirty="0" smtClean="0"/>
              <a:t>(Mandatory and Internally Assessed)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GB" altLang="en-US" sz="2000" b="1" dirty="0" smtClean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000" b="1" dirty="0" smtClean="0"/>
              <a:t>3. Applying the Law (Mandatory)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GB" altLang="en-US" sz="2000" b="1" dirty="0" smtClean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000" b="1" dirty="0" smtClean="0"/>
              <a:t>7. </a:t>
            </a:r>
            <a:r>
              <a:rPr lang="en-GB" altLang="en-US" sz="2000" b="1" dirty="0" smtClean="0"/>
              <a:t>Optional coursework unit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000" b="1" dirty="0" smtClean="0"/>
              <a:t>To be decided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000" b="1" dirty="0" smtClean="0"/>
              <a:t>Law </a:t>
            </a:r>
            <a:r>
              <a:rPr lang="en-GB" altLang="en-US" sz="2000" b="1" dirty="0" smtClean="0"/>
              <a:t>of </a:t>
            </a:r>
            <a:r>
              <a:rPr lang="en-GB" altLang="en-US" sz="2000" b="1" dirty="0" smtClean="0"/>
              <a:t>Tort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sz="2000" b="1" dirty="0" smtClean="0"/>
              <a:t>Family Law </a:t>
            </a:r>
            <a:endParaRPr lang="en-GB" altLang="en-US" sz="2000" b="1" dirty="0" smtClean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GB" altLang="en-US" sz="2000" b="1" dirty="0" smtClean="0"/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2000" dirty="0" smtClean="0"/>
          </a:p>
        </p:txBody>
      </p:sp>
      <p:sp>
        <p:nvSpPr>
          <p:cNvPr id="10244" name="AutoShape 2" descr="data:image/jpeg;base64,/9j/4AAQSkZJRgABAQAAAQABAAD/2wCEAAkGBxQSEhUUEhQVFBUVFBcVFRQYFRQXFhUYFBgWFhUYFxsYHCggGh0lGxQYITEhJyktLy4uFx8zODMtNygtLisBCgoKDg0OGhAQGywkHyUsLCwsLCwsLCwsLCwsLCwsLCwsLCwsLCwsLCwsLCwsLCwsLCwsLCwsLCwsLCwsLCwsLP/AABEIAOEA4QMBEQACEQEDEQH/xAAcAAEAAgMBAQEAAAAAAAAAAAAABAUBAgMGBwj/xABKEAACAQICBQcHCgMHAgcAAAABAgADEQQhBRIxQVEGEyJhcYGRIzIzUqGxwQcUFUJicnOCkrM0stEkU2ODotLhwvAlVFVkhJOj/8QAGQEBAAMBAQAAAAAAAAAAAAAAAAECAwQF/8QAMREAAgECAwUIAQUBAQEAAAAAAAECAxESITETMkFxsQQiM1FhgZHRoSNCweHwFFJi/9oADAMBAAIRAxEAPwD7jAEAQBAEAQBAEAQBAEAQDEAramlCxK0E50jItfVpKeBbO56lB7pk6l3aKubqjZXqO3X4MDB12zevq/ZpIoHi+sT7IwzeshtKcdI35/0PophsxFcH7yH2FbRs3/6Y2y4wX5+zBXFU9jU644MObf8AUt1PgJH6kfJ/gn9GWt4/lGPptVyrU6lE8WXWT9SXFu20bVfuVh/zt7jT6/DLDDYlKg1kZXHFSCPZNVJPQxlGUXaSsdpJUQBAEAQBAEAQBAEAQBAEAQBAEAQBAEAQBAOdaqqqWYhVAuSTYAdchtLNkpOTsiq6eK9anh+Ga1K3xRPaeobcc6noup0d2j6y/C+2W1GkFAVQFAFgALADqE2SSyRzttu7N5JAgCAakSAV2I0HRc62pqP66Eo/itjM3Ri89ORvHtFSKte68nmjmMHiKfo64qD1ay3P61sfG8jDOOjvzLY6Ut6NuX0Ppaonp6Dr9un5VfZZvZG0a3l/I2EZbkl75EvB6To1ckqKx9W9mHapzHhLxqRlozKdGcN5EyXMxAEAQBAEAQBAEAQBAEAQBAEAQBAI2PxyUVu52myqBdnO4KN5lZTUVmXp05TdkQaODeswqYgWAN0oXuqkbGc/Xb2Ddxmag5O8vg2lUjTWGnrxf15FsBNjmMwBAOGNxS0qb1HyVFLMduSi5kN2B4/F8v08jUpr5BlZ6rurAqF2hbXu2zqzGYlFNFsJ6jQmlqeKopWom6OMrixFjYgjiCJdO5Vk+SBAMEQCJi9GUqvpKat12z8dspKnGWqNIVqkN1kMaIdPQV6iD1H8qnZ0swOwiU2co7r/AJNdvGW/Fc1kzPzzE0/SURUHrUmsf0P/ALoxTjqr8iNnSluytz+zpQ07QY2L823q1AaZ7BrZHuJllVi/TmRLs9RZ2uvTMsgbzQwMwBAEAQBAEAQBAEAQBAEArsfpLVbm6a85VIuEGxR6zn6o9p3TOU7ZLNm1OliWKWUf9oMBo3VbnKrc5WItrWsEHq0x9Vfad94jDO8s2TUq3WGCsuvMsJoYGYAgCAUXLZKr4OqlBS1SoBTAG4VCFZu4EmUqXtZErU8DpXk5bGYPDMpNMUgr2K2uSo1rFtl7buNt0w/dY04XPV8htG1sGauFdCaQbnKNUeaQx6S9RvnbtmsE1cpKzPYTUqIAgCAIBgiAc62HVxZlDDgQDKuKepaM5RzTK76CRc6LVKB/w26P6DdT4TPYpbuRt/0ye+k+f2YLYmlmdXEKPVHN1ffqt2dGO/HXPqLUZ6d1/K++pYYLFrVUOhuNmyxBG0MDmCOE0jJSV0YzhKDtI7yxUQBAEAQBAEAQDBMAqKmOeuSmGyUGz4gi6jiKY+s3XsHXMXNzyh8/R0qlGmsVT4+ybgMAlFbJtJuzE3ZjvLE7TLwgorIyqVJTeZLlzMQBAEAQDBkA8vpCpR+lcMp1OdNCqwBA1sioBv4+2Ytfqpl0+6eomxQSQZkASQIAgCAIAgGLQCqxS8zWSqMlqsKdUbtY5U37b2Xr1hwmLWGSfnqdEHtKbi9Vmv5X8ltNjnEAQBAEAQBAOOLxSUlLuwVRvPsA4nqlZSUVdloQlN2iVfM1MVnUBp0d1LY9T8QjzVPq+PCZWlU1yXkdGKNHdzl58Fy+y3p0woAUAACwAyAE2SSOZtt3ZvJIEAQDF5AKnTPKbC4UeXrKp3IOk57FGcrKpGOpZRbKE8unqfwuj8VVG5mUU1PjczPbX0RbZ+pxr6b0wwPN6Ppp9+sGPhdffJUpvgRZHzDHVtIVNJU+cpmnpe/kmBpiiKWq1ri7KOiKu2+ZEt3sXoRlax9Ow2iNMso5zG0qZ4LTVyO/UAlMNTzJvHyOh5N6U/8AVP8A8Kf9IwT/APQxR8jD0NNUM1q4bFD1WTUY+Fh7YtUXqLxZDqfKFiMObYzAVE4shJHdrAA+MrtpR3kW2aejLrQ3ygYTEFVHOU2YhRroQLtkBrLcDPiZeFaMsirg0eqBmxQzAEAQBAKzlGbYaq3qrrjtQhh7VmVXcbN+zeLFeeXzkT9eWuZWOkuVEAQBAEAwxtAKfR1Ln2+cVBdbnmFOxU2a9vWbbfcCBxmMFjeN+32dNR7JbOPvz8vYuLTY5jMAQBAPMcseVy4HUUU2rVanmU129R47eAmNSo4uyRaMbnnqNDS+kc6rDAUD9Vc6rA+0d9pTDOeuRa8Voem0HyNwuG6QTnKm+rV6bk8bnZ3TWNKKKubZ6G00Ki0A87jMHTOk6FQqvODD1VDWF7XX+p8ZztvapcC/7T0Vp0FDMAxaAYZAciLjgZFgec07ydwrGmxw6axqoNZQUIzve6W4TOUI62LKTPSLNSpmAIAgCAVvKP8Aha34bTKtuM27N4seZPljM3lyogCAIAgFdyhcig4G19WmP81hT/6pnVfdNuzq9RN8M/jMnUkCgACwAAA4AZCXSsZN3d2bySBAEAQCoxgAxdE2XNHBa3SytqgHcM2lHbEW4FtaXKmYAgGDAPA6V0k30vSHNN0KWZ17XWpWWjcC+45kTmb/AFLmlu6e+E6TMzAEAQCn08ejfLyY5zftDC2zbsOUpNlkWyG4lkVNpIEAQBAK3lD/AA1X7n9JlV3Gbdn8SJY2lzEzLAQBAEAQCt075ifj0P3UmVXRc11N+z7z5PoWU1MBAEAQDBgFRpAeUD59DPaLdHVJ9jGZvUtwLcGaFTMAQDliAxU6hAax1SRcA7rjeJDB8R0jjMS+kQDqc4p1AAHAAZ7XJ1rka+dp57XfO7B3Ln2zAo4pqKrK1QKA7KNVS28gEmwnoI4TvJAgGDAK2vS1xX61NMflU/FjKPiSSNFVNakhN7lBe+3ZJjoHqS5YgQBAEAreUP8ADVPu/ETOruM27P4iLKXsYiSBAEAQBAK7Tvo1/HofupMqui5rqb9n3nyfRljNTAQBAEAwYBXKgYjZ00qHffpFfhaURJJ0fUvTW+0Cx7RkZZEEmSBAMGAfIsYn/i1TtU+GIWedLxT0o+F/vI+uz0TzTMAQDV2sCTuF/CARcBTIpi+1rkn72fxlVoDjoA+Stl0WYZdt/jIhoSyylyBAEAQCt5Q/w9TsHvEzq7rNuz+Iv9wLKaGIgCAIAgCAV2nfRr+PQ/dSZVdFzXU37PvPk+jLGamAgCAIBxxbWRuzLvykPQI4hbVEHCm3vSQtSTbCGzVF4EN3MP6gyUCVJIEAwZAPi+lcaBpOqd3MVH/TUL/9M4GrzuenHwj7NTe4BGwgHxnejzHqbyQIBF0iegR61lH5iB8ZDBIAsLQCs0Tk9Vc/OLD9TA/CVjkyWWsuQIAgCAVvKH+Hqfl/mWZ1d02oeIvfoWU0MRAEAQBAEArtO+jT8eh+6kyq6Lmupv2fefJ9CxmpgIAgCARMYblF4uD3L0j7hKslA+mH4Z96xxHA1c6tZTl00I71Nx7CZJBNEkCAcsVU1UZvVUnwF5DJSuz4PVGvpNVP1qJQ/mpN8TOC/fPTtamfZOSOJ5zB0GO3mlB7V6J907KbvBM86qrTaLmaFBAIuIF3QcCWOfAWHtPskPUEmSCroi2IPWSD3hWW/wClpXiTwLWWIEAQBAKzlF/D1Py/zLM6m6bUPEXv0LOaGIgGrPu3wDXm+JPcSPdBBnVO4+MAax3jwz/5gkgaba9ND/j0P3UmVXRc11N+z7z5PoyympgIAgCARNtYfZS/ex/opleJJsfSj7h943SeJBjHZBW9VhuvkeiffDBJEkGYBE0qL0aoH92/8plZ6MtDeR8BxuM1MctQbQFP+kTy22pXPYSTjY+x/Jyb4CkeJqH/AFtO/s/ho8ztPiM9NNzAQCJTzqufVULs2E9I594lVqSS5YgqcYLVgeBpttyFy6Hvs0q9SeBbSxAgCAIBXafHkGHEoPF1Ezqbvwbdn8Re/QsZoYmtQ/08YAVbQDaAIAgFVpvzP/kUP3KUyq6Lmupv2fefJ9C1E1MBAEAQCLhR0nbi1h2KLe+8qiWZv5X8nxk8SDbGU9ZGXiCP6QwbYWrrIrcQD/WSDrANXEhg/OHKvACli2WnUVszqA3DAXNgwOy3wnnzirtHqU5OyZ965JUETB4daetqikttYarG4uSQdmZM7oK0UjzqjvJst5coDAIuj81LZ9JmbM3yJsPYBKoMlSwKvSlO7i1rmm4FxfNSrD3Sr1JRY02uAeIB8ZZEG8AQBAK7T3oT96n+4kzqbvwbdn3/AJ6MsZcxOdXd2j3yQdIAgAwDjiMUiW12Vb7LkC/ZxkqLehWU4x1ZSaX0lTKbSP7RQOasosHpk5sANgvKVKcmslxRehXpqTu+D6F8lQEXBBHEZiWKppm4gkQDSo1gTwBkMHLBr0QeOZtvJzhaA0Hpj+GPax3d0cSeBKkkETR4sGUfVci3AHpD2GQgTJIMGAfBflSwgGkm1QOmCW69VFN5w1V3z0KPhn3XC21Fts1Vt4Cdq0OB6naSQRsfV1abHfaw7TkPaZDYOtBNVQOAA8BJB0gETGjpU/vWOdsmUjv3SGSZ0c16Y6rr+kkfCEQSpIEAQCt0+fJAcatFfGqkyq7vuupv2ffv6PoyymtjA0q7u0e+AbwBAINbFMzFKViRk7nNafV9pvs7t9sr3UUleRlKbbwx935HShhUp3bax85zm7dp+Ay4CQ5tkxpqOfHzIOnl8ktxtxFC46udQWPcJhVdkrea6nX2dXk7+T6G9TQVO96Rei3GmxUd6+afCdO1fHM4H2eP7cuRyIxlLYaeIXgfJVPEdH2CT+m/Qr+vDyl+GByhVcq9OpROy7KWS/UyXHflGyb3XcldpSymmjvidII9Mmm4e9l6BDecQN3bMaicdUbwnGecWdMXiXQAqmsBkc87dVpXEWOeFxYaqx83oLcMQCDdr3HeM9km4J/OjjJuCtq6QSniArEjnQoXLLWB1QO0g+yVxZk2LUS5AaAfn7lzpa+kCHGrUptUVzkwIcfVG8ahE4qmJvI76c4KNj7TyPrO+Cw7VLFjSU3BvcW6J7dW06qd8OZx1LYnYuZcoQscbtTTPN7m3BBrZ9+rIZJMkkGYBC0o1k1vVZW2A5Bhfb1XkMIi6H0jTd6tNG1tVy191msdvaT4SE87Fmi3liogCAVmlDrVKFPjU5w9S0gTf9ZQd8znm0vc2pZRlL0t8lnNDEwwvAObsVBJIsMyTlYb84IbtmQBiTXyBanTP1jdXqdScB9rbwtkZfKPMwxOpksl15E+kiooAAVVGzYAJRu+bN0klZBBc3O7YOHWeuAV/KP0Sfj0P3UmVbRc11Ons28+T6FpNTnFoBxxQ6DW9U5d0rK9shbzPCVVps4UgK1784nRYADeARfO0pDtNSLs80ZS7LTlno/QtaeBxAAqCuHA2CoWII3dJbHxvN1VpSWatyM3SrQ3JX9GaV+USrlWojWXeDrr3WFweoiRKnFq8HfqTGs01GorX48Ctx/LYBQyUatQ6xAABoqCNmsXNyPyzndSJ1YWeYxmnsdizdiuGQbEpi7n7z3v7VHVMpVLllE+lcjqx5hUYksouSSSTc5E33zajK6sVkrFhpjStPDUjUqsFUEAZ7WY2UDrvNJSsrkJXZ8h5Z1lTF4ev5M1iXNRTZkZKhIUN2KbXvPPlKTk8jpSVj6ByN0uoC4NiNenTBp5g61MWAuRkSOrqnVQm5KzMakbZo9bOgzKypXUV2ZmVRTQLcm1i51iM+oL4yraWpKvwPC6f+U9qGNWjToirSJ1NYHpOxF+juA2TN1dTZUO6j0mL5SVKFBqtai10plmsCASBew78phHtbcrWLbGL0Z87078o/zyjTRQaK1VGvkWUEm2ewkX903lUzsRGjZYj2vIzS2BUstCsCGVSzPrKxcEg31gLbYjKKeplJNntlYHMG46pqncobSQcsRXVFLOdVVFyTuAkNpK7JjFydlqQtGUmZmr1AVLALTU7Upg3F+DMcz+UbpnBNvE/wDI1qtJKnHhr6v+iympicMTiVpi7bzZQM2Y8FG8yVFspKajqR0wzVCGrZAZrSvcDgX9ZurYOu15bEllH5KKLlnP4+ycVvtlDY05kf8AFzbw2QDpAKnlL6Jfx6H7qTGturmup0dn3nyfQtpsc4gGGkMHxPldpM886U64pVQ51WIV0ZbgWI4HblnOWNr3Zo9C6p6etQOFq4uk1XJTUahVpgWINha+Q4nb1SXJWsiEmdDXptlzlNstquN/fl3iTSqYJJorUp44uJH0niDq0+gB0Q2tfadnwla8FGo0KE3KnFviihxWlqdO4LrrAElVuWJGdtu2ZWNLlz8n2lKlTH3XWKPTIcfVUKLqxPG4HjNqSaZEszf5b8ZURsMi+jcOHUjWVrFbBlPv2y1aVrGlBXufMsNhkLejpkA7LMB75xzrNHZGjFo93yXw5p4ugyqqazqDa9yNliWN4pVW6iInSSps+1GeoeYeO5S6CqGo1VQ1UMQSotrJYAdEZXGXbMK1PFoaQnY+EabxVahjwz06lqdYtmjC4FsxccB75RU+5Y6HUV0et5R/KtSxOFrUlNRWdbDWVbbQdobq4TCHZ5qSZN6a0PA4fSAagqAi+oi233BfZ+qbzTTZMZJxPpXJhKYKWOewg7SSN3h7ZzqDkzNtI+p6Ao1BmQVW2/K/CwM7KUGjCbuXVRwoJJsALknYANpmryKJXyRV4dDiWFVhakpvSQ/XO6qw4eqO/hbJLG7vTh9nRJ7JYVvPV+Xp9lvNjnEAg4Ndd3qHcxpp1Khs1u1wb9i8JeWSSMYLFJzfJf7mTpQ2EAQBAIGnMMalB1XzrBk++hDp7VEzqRxRaRrQko1E3px5PU74DFCrTSoux1B7L7QesHLuloyxRTRScHCTiyRLFTliqAqIyN5rKVO7JhYyGrg+U8sPkmq4ioatDErewAR6dsl83pKdvXaZKlYvi8yDjeTmOQ3agGJtcqwtffbLZOeUHcumiA+jsST0sO7dVlA8dsKOZD0Jh0Pi6qlaOGY9IlHNgjA7GJP/AHnOitBurLmYdnyox5Ejk/8AI05bXx2II3mlRyvfaGc5juHfLRgXbPpdGnhdHUAi6tGkikgXzNsySTmT1njJbUUNT5F8qXKNsTUomlSLUUBtUyIYtbw7Ns5qklUOil3DyGHxqqekNXfmDOSVN3O2NRWPSYHTbc5SNBedZGVrC5tY8IhHDNNlalROFj7BoblVSrHVayVBa6kg2vsvaenCop6Hmyg4noJoVOGKwVOqLVEVxwZQffIsCnxPIrAv52Gp9wt7pGEm5zo8hcApuMMnfcxhQuy5wmjKNL0dNE7FAPjJUURclGSCot86b/26n/72U/tgj8xHAZ4779Ov9HR4K/8Arp/fQuJsc4gCAQdD+jP4tb96pL1NfZdDGju+76snShsIAgCAYMApKhOEdmtfD1GLNa5NB22tb1GOZ4G52GYP9N34P8f0dSSrRt+5flffUuqbggEEEEXBBuCOqbJ3OZprJm0kgQBIsDBiwZW6Db+zUT/hJ7hL1d98zLs/hR5HepiwNsyubHxL5WNJVK2Lagj+T5pARcizbciPccpRu5KRVaBrthEIq01rXB1VZzq3+0B505Z04tmykyo0hp2tUOdCiRuCoQB3AQqMPMnGz1vIWtWZanN4UvUt0WGpTSn1m4JPhKSpwWrGOXApPmWIwmIcs3lGPTa97XzIXdfrM2jUisolXF8T9B6FxYqUKTKbg01z45CdSd0YtZk8SxBmSBAMGAVFaocS5pobUVNqrjbUI20kPD1m7hvti25uy04/R0pKksT3uC8vV/wW1NAAABYAWAGQAGwCbJWOZu+bNoAgCAQdD+jP4tb96pL1NfZdDGju+76snShsIAgCAIBgiAVTaINMlsNU5q5uaZGtRJ+7cFfykTHZWzg7enA6NupZVFf14/PH3MHSNWn6eibf3lK9Re9bBx4HtjHJby91mNlCW5L2eT+idg8fTqi9N1cb7HMdo2jvmkZqWjMp05Q3lYkXlihh9h7IIehXaAX+y0Pwk/lEtVXfZn2fwo8iXWwoYTOxqeG5S/JumIq89Tc06lgDlrK1uI+IlZR8iyZ5zSvycYsr0NRyOBt/MZi6bRdTKmjyK0kp/hb/AOZS/wB0o6ci2JHt+Q2hMZQ1ueoqmsLekUn2SjoSYxxN8b8nAxNc1cRVOqTfmkyBtuLbbdk1p0GtSsqlz3GDwi0kVEACqAoA3AbJ0qNjO5IliBAEAq8bWaq5o0ja3pqg+oDnqKfXI8BnwmUm5PDH3ZvCKgscvZef9dSfh6CooVAFVRYAbhNEklZGMpOTxPU6ySBAEAQCDof0Z/FrfvVJepr7LoY0d33fVk6UNhAImO0nRoW56rTpa19XnKiJe1r21iL2uPGTGMpaIHOnprDsjVFr0SiW1nFWmUW+Q1mvYd8lwknawOI5SYP/AM3hs9nl6Wf+qTs5+TBtV5Q4RSVbFYdWUkFTWpAgjIggtkQd0KnN6JgkVdKUVpiq1WktIgEVDUQIQdhDE2IlVGTdkgMBpGjXBahVp1QNrU3VwO9SYlGUdVYGmM0TSqHWZbONlRSUcfmWxmUqcZZmsK84ZJ5eTzRG5jE0vMda6+rU6FTudRY9698racdHfmXxUp6rC/TT4/symmqd9WqGoOcgtQWBP2XHRbuMlVVe0smVn2eVm45r0+tTryeP9lofgp/KJ0Vd9nHQ8OPIsZQ2EAQBAEAQBAEAQCux+KYtzVI+UIuzbRSU5ax6zY6o324AzOcm+6tTanBWxy06v/akrB4RaSBEGQ45kk5lmO8k5ky0YqKsjOc3N3Z3liogCAIAgEHQ/oz+LW/eqS9TX2XQxo7vu+rJ0obCAfKuUz1MVp2mlKiuJGBoazUmdUXWqDPWYqw2PSNrfVno0rQ7M23bE+hPAcjKFKtpDSGIxFOnh2o0xSq4IKGQKLNzrNYK58lcWGV+y8V240oRi7p53/gM1+TPD0RgsZpKvSp+Uq1qygop1EpXbVW4ysxYZcBJ7W5bSNJPRJEs4fJpgq/zY1m0fSxPzms9U1qlWmpsTqmytTY2uGO3O/XHa5Rx4cVrKwZJ5LaPp6S0ljKuKVXp4N+Yw2HYDmqYDOtwmzZSv2t1C0VpujSiocc2yND6TgNF0aBY0aVOkXtr6iKmtq31b6oztc+M4HOUtWQTJAEA5YlVKNrAFbG4IBFusGLXyIcnFNlNgNDlaVNqNR6LFFLL59MnVF7o2z8pEpODxNxdjSjVWzjGcU8uT+fslJjatPKvSuP7yldl7085e7W7ZXHJby+DR04S3H7PL86E7C4pKg1kYMOIN7HgeBl4yUtDKUJRdpI63lipmAIAgCAIBCx+LK2SmA1VvNB2KN7v9ke3YJSUnotTSnBPvPRf6x0wOEFNbXLMTrO52ux2k/03AASYxwkTm5skyxQQBAEAQBAIOh/Rn8Wt+9Ul6mvsuhjR3fd9WTpQ2MGAeETk9qYqvi8JpBaJxNjUV6VOpa2zVLMCBnl2750/9CcFCcb29SbmcNyToUqOLT507V8aoFbFOAWIqawAVVsoBDNYA7+AFj7S3KLtlHRC5PTQGHGjfo/nwE5rmzUBQMSTrFrXtmxvbrtKOvLa7Xje4ubcm9AYjDpRRcdr0KaqFp/NqalkAyGte43Z7ZNSrCbbw5v1IOOkORTfOnxeCxT4SrVA54BEqUqlt5Rth6+07Sb2j2juKE43S0Juek0VhqlOkqVapruL61UqqFrknzUFgADYdk55NN3SsQTJAEAgaRfX8ivnOOkfUpnJieBIuB19QMvDLvMxqO/cWr6E4CUNTMEkTE6PpudYiz+upKv2ay5kdRylHBN3LxqSircDiVr09hWsvBrJU8QNVu8L2yO+tMy36ctcn+Ps2o6VQkK16TnYlQapP3T5rflJhVFezyDoySus15onXmhkZgCARMfi9QAAaztkiXtrHrO5RtJ3SkpWLwhi10WowGE1LljrVHsXfjbYBwUbh8STEY211JqTxZLRaEuXMxAEAQBAEAQCDozIOm9ark/5jGop8H9hl58H6f0Y0sk4+Tf5zJ0obGCIBH+j6WXQXIWGQyGf+4+JgBtH0jtRTsytlkLD2e6AY+jqXqL4cLf7R4QCQiAAACwAsBwA2QDaAIAgETGYorZUANRvNXdltZuCi/uG0y0Y3zehnOdslqzfB4YINuszG7sdrNxPuA3AASJSuTCGFevEkSC4gCAIBzrUVcFXUMp2ggEHuMhpPJkptO6IP0ayegqMn2G8pT7gTrL2BgOqZ7NrdZrtVLfV/XRjnsUNtOi/WKrr7Cht4xep5L5Jw0Xxa9r/AMhnxLZBaVL7RdqhHYuqo9sPaPyRFqS4t/j7O2BwApksWapUbzqjWuRwAAsq9QlowUc+JWdTFlay8iZLmYgCAIAgCAIAgETE4Y6wemQHAsb+a67dVvbY7r7wSDaLys9DKcHfFHXqafSIX0oNLrbNP1jojvseqTgb0zG1S3sunyTFa+YzB2GUNE7m0EiAIAgCAIBHxeJ1AMtZmNkUbWPwG8ncJaMblJzwr14GuDw2rdmOtUbz27NirwUXyHadpMSlfTQiELZvUlSpoIAgCAIAgCAIAgCAIAgCAIAgCAIAgCAYMAhto5RnTJpH7FgO9TdT22vLY3xzMtkv25cvowKtVPOUVB6ydFu9GNu8N3SbRemQvOOqvyO2HxqOSFbpDapurjtU5jwlXFrUtGpGWSZIkFxAEA4YrECmusbncAMyxOwAbyZKTbKTkoq7OWDw5ualSxqNlxCL6i/E7z3ATKS0WhWEHvS16EyVNRAEAQBAEAQBAEAQBAEAQBAEAQBAEAQBAEAQBAOOJwqVLa6hrbDvB4qdoPWJKk1oVlCMtUR/m9RPRvrD1Klz3Bx0h2kNJunr+CmGcd135/Y+kAuVVWp9ZzTucZDvseqTgvpmNqllJW6A6Vo/VqK59VCHY9gW5jZy4obaHB35ZjDUGZucqCzbETI82D7C53nuG8mG0skIRbeKXt6f2TpU1EAQBAEAQBAEAQBAEAQBAEAQBAEAQBAEAQBAEAQBAEAxBBzpSWUhqdZBoIAgCAIAgCAIAgCAIAgCAIAgCAIAgCAIAgH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5888" y="-228600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9975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157788"/>
            <a:ext cx="2627312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24924">
            <a:off x="1160463" y="612775"/>
            <a:ext cx="7521575" cy="6350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26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03350" y="1881188"/>
            <a:ext cx="6769100" cy="3492500"/>
          </a:xfrm>
        </p:spPr>
        <p:txBody>
          <a:bodyPr/>
          <a:lstStyle/>
          <a:p>
            <a:endParaRPr lang="en-GB" altLang="en-US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7" t="34105" r="9261" b="72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24924">
            <a:off x="1160463" y="612775"/>
            <a:ext cx="7521575" cy="6350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331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03350" y="1881188"/>
            <a:ext cx="6769100" cy="3492500"/>
          </a:xfrm>
        </p:spPr>
        <p:txBody>
          <a:bodyPr/>
          <a:lstStyle/>
          <a:p>
            <a:endParaRPr lang="en-GB" alt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t="10802" r="8333" b="206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 rot="524924">
            <a:off x="762000" y="612775"/>
            <a:ext cx="8321675" cy="6350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BTEC LAW 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107950" y="1268413"/>
            <a:ext cx="4392613" cy="4105275"/>
          </a:xfrm>
        </p:spPr>
        <p:txBody>
          <a:bodyPr rtlCol="0">
            <a:noAutofit/>
          </a:bodyPr>
          <a:lstStyle/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400" b="1" u="sng" dirty="0" smtClean="0"/>
              <a:t>Unit 1 and 2 – Law Making and the Legal System</a:t>
            </a:r>
            <a:r>
              <a:rPr lang="en-US" sz="1400" b="1" u="sng" dirty="0" smtClean="0"/>
              <a:t>.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1400" b="1" dirty="0" smtClean="0"/>
              <a:t>This is an example of the criteria Pass, Merit, Distinction shown as P, M &amp; D</a:t>
            </a:r>
            <a:endParaRPr lang="en-US" sz="1400" dirty="0"/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sz="1200" b="1" dirty="0" smtClean="0"/>
              <a:t>Parliamentary Law Making 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sz="1200" b="1" dirty="0" smtClean="0"/>
              <a:t>Delegated Legislation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sz="1200" b="1" dirty="0" smtClean="0"/>
              <a:t>Statutory Interpretation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sz="1200" b="1" dirty="0" smtClean="0"/>
              <a:t>Judicial Precedent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sz="1200" b="1" dirty="0" smtClean="0"/>
              <a:t>Criminal Courts and Lay People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sz="1200" b="1" dirty="0" smtClean="0"/>
              <a:t>Civil Courts and Dispute Resolutions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sz="1200" b="1" dirty="0" smtClean="0"/>
              <a:t>Legal Profession advice and funding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sz="1200" b="1" dirty="0" smtClean="0"/>
              <a:t>The Judiciary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sz="1200" b="1" dirty="0" smtClean="0"/>
              <a:t>Introduction </a:t>
            </a:r>
            <a:r>
              <a:rPr lang="en-US" sz="1200" b="1" dirty="0"/>
              <a:t>to Criminal </a:t>
            </a:r>
            <a:r>
              <a:rPr lang="en-US" sz="1200" b="1" dirty="0" smtClean="0"/>
              <a:t>Liability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sz="1200" b="1" dirty="0" smtClean="0"/>
              <a:t>Underlying </a:t>
            </a:r>
            <a:r>
              <a:rPr lang="en-US" sz="1200" b="1" dirty="0"/>
              <a:t>Principles of Criminal </a:t>
            </a:r>
            <a:r>
              <a:rPr lang="en-US" sz="1200" b="1" dirty="0" smtClean="0"/>
              <a:t>Liability</a:t>
            </a:r>
          </a:p>
          <a:p>
            <a:pPr lvl="3" eaLnBrk="1" fontAlgn="auto" hangingPunct="1">
              <a:spcAft>
                <a:spcPts val="0"/>
              </a:spcAft>
              <a:defRPr/>
            </a:pPr>
            <a:r>
              <a:rPr lang="en-US" sz="1200" b="1" dirty="0" smtClean="0"/>
              <a:t>The </a:t>
            </a:r>
            <a:r>
              <a:rPr lang="en-US" sz="1200" b="1" dirty="0"/>
              <a:t>Courts: Procedure and </a:t>
            </a:r>
            <a:r>
              <a:rPr lang="en-US" sz="1200" b="1" dirty="0" smtClean="0"/>
              <a:t>Sentencing</a:t>
            </a:r>
            <a:endParaRPr lang="en-US" sz="1200" b="1" dirty="0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8" t="43703" r="41643" b="8888"/>
          <a:stretch>
            <a:fillRect/>
          </a:stretch>
        </p:blipFill>
        <p:spPr bwMode="auto">
          <a:xfrm>
            <a:off x="4572000" y="1412875"/>
            <a:ext cx="43561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BTEC LAW 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/>
        <p:txBody>
          <a:bodyPr rtlCol="0">
            <a:noAutofit/>
          </a:bodyPr>
          <a:lstStyle/>
          <a:p>
            <a:pPr marL="914400" lvl="2" indent="0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 smtClean="0"/>
              <a:t>The next 2 slides show examples of tasks which will be completed in class to prepare you for your coursework and controlled assessments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0037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24924">
            <a:off x="1160463" y="612775"/>
            <a:ext cx="7521575" cy="6350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536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03350" y="1881188"/>
            <a:ext cx="6769100" cy="3492500"/>
          </a:xfrm>
        </p:spPr>
        <p:txBody>
          <a:bodyPr/>
          <a:lstStyle/>
          <a:p>
            <a:endParaRPr lang="en-GB" alt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2" t="21800" r="28419" b="143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24924">
            <a:off x="1160463" y="612775"/>
            <a:ext cx="7521575" cy="635000"/>
          </a:xfrm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843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03350" y="1881188"/>
            <a:ext cx="6769100" cy="3492500"/>
          </a:xfrm>
        </p:spPr>
        <p:txBody>
          <a:bodyPr/>
          <a:lstStyle/>
          <a:p>
            <a:endParaRPr lang="en-GB" alt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4" t="19872" r="29175" b="17036"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2031</TotalTime>
  <Words>451</Words>
  <Application>Microsoft Office PowerPoint</Application>
  <PresentationFormat>On-screen Show (4:3)</PresentationFormat>
  <Paragraphs>137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Arial</vt:lpstr>
      <vt:lpstr>Futura Bold</vt:lpstr>
      <vt:lpstr>Conception personnalisée</vt:lpstr>
      <vt:lpstr>PowerPoint Presentation</vt:lpstr>
      <vt:lpstr>PowerPoint Presentation</vt:lpstr>
      <vt:lpstr>                   BTEC LAW – Course Description</vt:lpstr>
      <vt:lpstr>PowerPoint Presentation</vt:lpstr>
      <vt:lpstr>PowerPoint Presentation</vt:lpstr>
      <vt:lpstr>BTEC LAW </vt:lpstr>
      <vt:lpstr>BTEC LAW </vt:lpstr>
      <vt:lpstr>PowerPoint Presentation</vt:lpstr>
      <vt:lpstr>PowerPoint Presentation</vt:lpstr>
      <vt:lpstr>PowerPoint Presentation</vt:lpstr>
      <vt:lpstr> Unit 3– Applying The Law (Criminal Law) </vt:lpstr>
      <vt:lpstr>Example of Y13 Tasks</vt:lpstr>
      <vt:lpstr>Police Powers</vt:lpstr>
      <vt:lpstr>            Unit 7 – Aspects of the Law of Tort</vt:lpstr>
      <vt:lpstr>WHY STUDY LAW AT CCHS?</vt:lpstr>
      <vt:lpstr>WHAT OUR LAW STUDENTS THINK</vt:lpstr>
      <vt:lpstr>CCHS Law Success Stories</vt:lpstr>
      <vt:lpstr>WHAT WE EXPECT FROM YOU</vt:lpstr>
      <vt:lpstr>Examples of Cases we will study</vt:lpstr>
      <vt:lpstr>LEGAL TRAINING &amp; JOBS</vt:lpstr>
      <vt:lpstr>Students at Work and Their Comments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- Police Caution</dc:title>
  <dc:creator>showeet.com</dc:creator>
  <cp:lastModifiedBy>L.Dale</cp:lastModifiedBy>
  <cp:revision>49</cp:revision>
  <dcterms:created xsi:type="dcterms:W3CDTF">2012-01-16T12:17:13Z</dcterms:created>
  <dcterms:modified xsi:type="dcterms:W3CDTF">2020-11-09T16:51:01Z</dcterms:modified>
</cp:coreProperties>
</file>