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6" autoAdjust="0"/>
    <p:restoredTop sz="94388" autoAdjust="0"/>
  </p:normalViewPr>
  <p:slideViewPr>
    <p:cSldViewPr snapToGrid="0" snapToObjects="1">
      <p:cViewPr varScale="1">
        <p:scale>
          <a:sx n="66" d="100"/>
          <a:sy n="66" d="100"/>
        </p:scale>
        <p:origin x="13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.ward@cannockchase-high.staffs.sch.uk" TargetMode="External"/><Relationship Id="rId2" Type="http://schemas.openxmlformats.org/officeDocument/2006/relationships/hyperlink" Target="mailto:e.hale@cannockchase-high.staffs.sch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images/search?q=children+talking&amp;view=detailv2&amp;&amp;id=B83D6245E8997DE8E82D8019C1CF42B71BC0018C&amp;selectedIndex=10&amp;ccid=Tz7Ok9l/&amp;simid=608006566798166536&amp;thid=OIP.M4f3ece93d97fc82bef39a07d15428adao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ng.com/images/search?q=children's+toys&amp;view=detailv2&amp;&amp;id=7016B568264E2C9A0C657CA4EEBD5C5CFE3712A6&amp;selectedIndex=11&amp;ccid=x39kvPEB&amp;simid=608050650343739114&amp;thid=OIP.Mc77f64bcf1018a46fb5db0144d99c718o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24197" y="2358657"/>
            <a:ext cx="84850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smtClean="0">
                <a:latin typeface="Arial Rounded MT Bold" panose="020F0704030504030204" pitchFamily="34" charset="0"/>
              </a:rPr>
              <a:t>Level 3 Extended Certificate in Children’s </a:t>
            </a:r>
          </a:p>
          <a:p>
            <a:pPr algn="ctr"/>
            <a:r>
              <a:rPr lang="en-GB" sz="3200" b="1" dirty="0" smtClean="0">
                <a:latin typeface="Arial Rounded MT Bold" panose="020F0704030504030204" pitchFamily="34" charset="0"/>
              </a:rPr>
              <a:t>Play, Learning and Development</a:t>
            </a:r>
          </a:p>
          <a:p>
            <a:pPr algn="ctr"/>
            <a:r>
              <a:rPr lang="en-GB" sz="3200" b="1" dirty="0" smtClean="0">
                <a:latin typeface="Arial Rounded MT Bold" panose="020F0704030504030204" pitchFamily="34" charset="0"/>
              </a:rPr>
              <a:t>BTEC Nationals 2016 NQF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7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566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Where can this course lead me?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Further courses/ areas of study/ careers: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- Child </a:t>
            </a:r>
            <a:r>
              <a:rPr lang="en-GB" dirty="0"/>
              <a:t>Care – </a:t>
            </a:r>
            <a:r>
              <a:rPr lang="en-GB" dirty="0" smtClean="0"/>
              <a:t>nursery/nanny/crèche/holiday </a:t>
            </a:r>
            <a:r>
              <a:rPr lang="en-GB" dirty="0"/>
              <a:t>company</a:t>
            </a:r>
          </a:p>
          <a:p>
            <a:pPr marL="0" indent="0">
              <a:buNone/>
            </a:pPr>
            <a:r>
              <a:rPr lang="en-GB" dirty="0" smtClean="0"/>
              <a:t>- Children’s </a:t>
            </a:r>
            <a:r>
              <a:rPr lang="en-GB" dirty="0"/>
              <a:t>Nurse</a:t>
            </a:r>
          </a:p>
          <a:p>
            <a:pPr marL="0" indent="0">
              <a:buNone/>
            </a:pPr>
            <a:r>
              <a:rPr lang="en-GB" dirty="0" smtClean="0"/>
              <a:t>- Teaching </a:t>
            </a:r>
            <a:r>
              <a:rPr lang="en-GB" dirty="0"/>
              <a:t>Assistant</a:t>
            </a:r>
          </a:p>
          <a:p>
            <a:pPr marL="0" indent="0">
              <a:buNone/>
            </a:pPr>
            <a:r>
              <a:rPr lang="en-GB" dirty="0" smtClean="0"/>
              <a:t>- Teacher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- Social </a:t>
            </a:r>
            <a:r>
              <a:rPr lang="en-GB" dirty="0"/>
              <a:t>Worker</a:t>
            </a:r>
          </a:p>
          <a:p>
            <a:pPr marL="0" indent="0">
              <a:buNone/>
            </a:pPr>
            <a:r>
              <a:rPr lang="en-GB" dirty="0" smtClean="0"/>
              <a:t>- Play </a:t>
            </a:r>
            <a:r>
              <a:rPr lang="en-GB" dirty="0"/>
              <a:t>Therapist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And many more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66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Where can I get more information?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Edexcel website: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BTEC </a:t>
            </a:r>
            <a:r>
              <a:rPr lang="en-GB" dirty="0"/>
              <a:t>Level 3 National Extended </a:t>
            </a:r>
          </a:p>
          <a:p>
            <a:pPr marL="0" indent="0">
              <a:buNone/>
            </a:pPr>
            <a:r>
              <a:rPr lang="en-GB" dirty="0"/>
              <a:t>Certificate in Children’s Play, Learning and  </a:t>
            </a:r>
          </a:p>
          <a:p>
            <a:pPr marL="0" indent="0">
              <a:buNone/>
            </a:pPr>
            <a:r>
              <a:rPr lang="en-GB" dirty="0"/>
              <a:t>Development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any further information please contact:</a:t>
            </a:r>
          </a:p>
          <a:p>
            <a:pPr marL="0" indent="0">
              <a:buNone/>
            </a:pPr>
            <a:r>
              <a:rPr lang="en-GB" dirty="0"/>
              <a:t>E. Hale </a:t>
            </a:r>
            <a:r>
              <a:rPr lang="en-GB" dirty="0" smtClean="0"/>
              <a:t> </a:t>
            </a:r>
            <a:r>
              <a:rPr lang="en-GB" dirty="0">
                <a:hlinkClick r:id="rId2"/>
              </a:rPr>
              <a:t>e.hale@cannockchase-high.staffs.sch.uk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K. </a:t>
            </a:r>
            <a:r>
              <a:rPr lang="en-GB" dirty="0" smtClean="0"/>
              <a:t>Ward </a:t>
            </a:r>
            <a:r>
              <a:rPr lang="en-GB" dirty="0" smtClean="0">
                <a:hlinkClick r:id="rId3"/>
              </a:rPr>
              <a:t>k.ward@cannockchase-high.staffs.sch.uk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30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5042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General Information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8063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Four Units</a:t>
            </a:r>
          </a:p>
          <a:p>
            <a:r>
              <a:rPr lang="en-GB" dirty="0"/>
              <a:t>Two Year course</a:t>
            </a:r>
          </a:p>
          <a:p>
            <a:r>
              <a:rPr lang="en-GB" dirty="0"/>
              <a:t>Work experience – 50 hours is </a:t>
            </a:r>
            <a:r>
              <a:rPr lang="en-GB" b="1" u="sng" dirty="0"/>
              <a:t>compulsory</a:t>
            </a:r>
          </a:p>
          <a:p>
            <a:r>
              <a:rPr lang="en-GB" dirty="0"/>
              <a:t>Work within any age groups 1- 7years 11 months</a:t>
            </a:r>
          </a:p>
          <a:p>
            <a:r>
              <a:rPr lang="en-GB" dirty="0"/>
              <a:t>Must be in a setting that has OFSTED Good or Outstanding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Can do more work experience if you </a:t>
            </a:r>
            <a:r>
              <a:rPr lang="en-GB" b="1" dirty="0" smtClean="0">
                <a:solidFill>
                  <a:srgbClr val="FF0000"/>
                </a:solidFill>
              </a:rPr>
              <a:t>want!</a:t>
            </a: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Controlled assessment, opportunity to re-draft, improve and work towards higher grade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298" y="5904131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7675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Unit 1 External Assessment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160060"/>
            <a:ext cx="8707272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dirty="0"/>
              <a:t>will learn about the ways in which children grow and develop and the ways that the areas of development are interlinked.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dirty="0"/>
              <a:t>will look at theories relating to development and factors that influence children’s development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exam is for 1 hour 45 minutes and is out of 90 marks.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exam windows are January and May/June</a:t>
            </a: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75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5918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Unit 2 Controlled Assessment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049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Development of Children’s Communication, Literacy and Numeracy Skills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34" y="2263341"/>
            <a:ext cx="3773776" cy="26556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ttp://tse1.mm.bing.net/th?&amp;id=OIP.M4f3ece93d97fc82bef39a07d15428adao0&amp;w=299&amp;h=222&amp;c=0&amp;pid=1.9&amp;rs=0&amp;p=0&amp;r=0">
            <a:hlinkClick r:id="rId3" tooltip="View image details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735" y="2263341"/>
            <a:ext cx="3576713" cy="26556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5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Unit 3 Internally Assessed Coursework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Unit 3  Play and Learning</a:t>
            </a:r>
          </a:p>
        </p:txBody>
      </p:sp>
      <p:pic>
        <p:nvPicPr>
          <p:cNvPr id="4" name="Picture 6" descr="http://tse1.mm.bing.net/th?&amp;id=OIP.Mc77f64bcf1018a46fb5db0144d99c718o0&amp;w=300&amp;h=225&amp;c=0&amp;pid=1.9&amp;rs=0&amp;p=0&amp;r=0">
            <a:hlinkClick r:id="rId2" tooltip="View image details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58" y="2934881"/>
            <a:ext cx="36576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Picture 2" descr="C:\Users\e.hale\Local Settings\Temporary Internet Files\Content.IE5\4WOOJ1K7\MP900321084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257" y="2278580"/>
            <a:ext cx="2609850" cy="3657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5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121147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Optional Units of Study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347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Unit </a:t>
            </a:r>
            <a:r>
              <a:rPr lang="en-GB" b="1" dirty="0" smtClean="0">
                <a:solidFill>
                  <a:srgbClr val="FF0000"/>
                </a:solidFill>
              </a:rPr>
              <a:t>5: </a:t>
            </a:r>
            <a:r>
              <a:rPr lang="en-GB" dirty="0" smtClean="0"/>
              <a:t>Keeping </a:t>
            </a:r>
            <a:r>
              <a:rPr lang="en-GB" dirty="0"/>
              <a:t>Children Safe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Unit </a:t>
            </a:r>
            <a:r>
              <a:rPr lang="en-GB" b="1" dirty="0" smtClean="0">
                <a:solidFill>
                  <a:srgbClr val="FF0000"/>
                </a:solidFill>
              </a:rPr>
              <a:t>6: </a:t>
            </a:r>
            <a:r>
              <a:rPr lang="en-GB" dirty="0"/>
              <a:t>Children’s Physical Needs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Unit </a:t>
            </a:r>
            <a:r>
              <a:rPr lang="en-GB" b="1" dirty="0" smtClean="0">
                <a:solidFill>
                  <a:srgbClr val="FF0000"/>
                </a:solidFill>
              </a:rPr>
              <a:t>8: </a:t>
            </a:r>
            <a:r>
              <a:rPr lang="en-GB" dirty="0"/>
              <a:t>Working with Parents and Others in Early Years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Unit </a:t>
            </a:r>
            <a:r>
              <a:rPr lang="en-GB" b="1" dirty="0" smtClean="0">
                <a:solidFill>
                  <a:srgbClr val="FF0000"/>
                </a:solidFill>
              </a:rPr>
              <a:t>11: </a:t>
            </a:r>
            <a:r>
              <a:rPr lang="en-GB" dirty="0"/>
              <a:t>The EYFS.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5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134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How are these skills demonstrated?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527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Written 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Role Plays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Presentations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Arranging own work </a:t>
            </a:r>
            <a:r>
              <a:rPr lang="en-GB" dirty="0" smtClean="0"/>
              <a:t>placement!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Attending placement and reflecting on own performance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Witness Statements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Teacher observing you in placement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52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What skills will you acquire?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Organisational Skills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Planning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Communication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Initiative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Professional conduct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Working in a child care setting – versatile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“People” skills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Care values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73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651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Am I suitable for this course?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441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What qualities do you need to have?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1. Do </a:t>
            </a:r>
            <a:r>
              <a:rPr lang="en-GB" dirty="0"/>
              <a:t>you </a:t>
            </a:r>
            <a:r>
              <a:rPr lang="en-GB" b="1" dirty="0"/>
              <a:t>LIKE</a:t>
            </a:r>
            <a:r>
              <a:rPr lang="en-GB" dirty="0"/>
              <a:t> children</a:t>
            </a:r>
            <a:r>
              <a:rPr lang="en-GB" dirty="0" smtClean="0"/>
              <a:t>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2. Willing </a:t>
            </a:r>
            <a:r>
              <a:rPr lang="en-GB" dirty="0"/>
              <a:t>to adapt to the needs of a childcare setting?</a:t>
            </a:r>
          </a:p>
          <a:p>
            <a:pPr marL="0" indent="0">
              <a:buNone/>
            </a:pPr>
            <a:r>
              <a:rPr lang="en-GB" dirty="0" smtClean="0"/>
              <a:t>3. Enthusiastic</a:t>
            </a:r>
            <a:r>
              <a:rPr lang="en-GB" dirty="0"/>
              <a:t>?</a:t>
            </a:r>
          </a:p>
          <a:p>
            <a:pPr marL="0" indent="0">
              <a:buNone/>
            </a:pPr>
            <a:r>
              <a:rPr lang="en-GB" dirty="0" smtClean="0"/>
              <a:t>4. Personable?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5. Mature </a:t>
            </a:r>
            <a:r>
              <a:rPr lang="en-GB" dirty="0"/>
              <a:t>and sensible?</a:t>
            </a:r>
          </a:p>
          <a:p>
            <a:pPr marL="0" indent="0">
              <a:buNone/>
            </a:pPr>
            <a:r>
              <a:rPr lang="en-GB" dirty="0" smtClean="0"/>
              <a:t>6. Willing </a:t>
            </a:r>
            <a:r>
              <a:rPr lang="en-GB" dirty="0"/>
              <a:t>to develop your communication skills?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0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4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3966</TotalTime>
  <Words>383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Wingdings</vt:lpstr>
      <vt:lpstr>Office Theme</vt:lpstr>
      <vt:lpstr>PowerPoint Presentation</vt:lpstr>
      <vt:lpstr>General Information</vt:lpstr>
      <vt:lpstr>Unit 1 External Assessment</vt:lpstr>
      <vt:lpstr>Unit 2 Controlled Assessment</vt:lpstr>
      <vt:lpstr>Unit 3 Internally Assessed Coursework</vt:lpstr>
      <vt:lpstr>Optional Units of Study</vt:lpstr>
      <vt:lpstr>How are these skills demonstrated?</vt:lpstr>
      <vt:lpstr>What skills will you acquire?</vt:lpstr>
      <vt:lpstr>Am I suitable for this course?</vt:lpstr>
      <vt:lpstr>Where can this course lead me?</vt:lpstr>
      <vt:lpstr>Where can I get more information?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K.Ward</cp:lastModifiedBy>
  <cp:revision>116</cp:revision>
  <dcterms:created xsi:type="dcterms:W3CDTF">2016-11-25T20:12:22Z</dcterms:created>
  <dcterms:modified xsi:type="dcterms:W3CDTF">2020-11-09T09:35:58Z</dcterms:modified>
</cp:coreProperties>
</file>