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A75D-1758-46B8-865B-3AB47DCB5D0C}" type="datetimeFigureOut">
              <a:rPr lang="en-GB" smtClean="0"/>
              <a:pPr/>
              <a:t>8/13/17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B073-A701-41BF-97C7-8C91CC9B66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130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A75D-1758-46B8-865B-3AB47DCB5D0C}" type="datetimeFigureOut">
              <a:rPr lang="en-GB" smtClean="0"/>
              <a:pPr/>
              <a:t>8/13/17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B073-A701-41BF-97C7-8C91CC9B66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384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A75D-1758-46B8-865B-3AB47DCB5D0C}" type="datetimeFigureOut">
              <a:rPr lang="en-GB" smtClean="0"/>
              <a:pPr/>
              <a:t>8/13/17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B073-A701-41BF-97C7-8C91CC9B66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037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A75D-1758-46B8-865B-3AB47DCB5D0C}" type="datetimeFigureOut">
              <a:rPr lang="en-GB" smtClean="0"/>
              <a:pPr/>
              <a:t>8/13/17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B073-A701-41BF-97C7-8C91CC9B66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547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A75D-1758-46B8-865B-3AB47DCB5D0C}" type="datetimeFigureOut">
              <a:rPr lang="en-GB" smtClean="0"/>
              <a:pPr/>
              <a:t>8/13/17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B073-A701-41BF-97C7-8C91CC9B66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165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A75D-1758-46B8-865B-3AB47DCB5D0C}" type="datetimeFigureOut">
              <a:rPr lang="en-GB" smtClean="0"/>
              <a:pPr/>
              <a:t>8/13/17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B073-A701-41BF-97C7-8C91CC9B66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402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A75D-1758-46B8-865B-3AB47DCB5D0C}" type="datetimeFigureOut">
              <a:rPr lang="en-GB" smtClean="0"/>
              <a:pPr/>
              <a:t>8/13/17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B073-A701-41BF-97C7-8C91CC9B66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6347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A75D-1758-46B8-865B-3AB47DCB5D0C}" type="datetimeFigureOut">
              <a:rPr lang="en-GB" smtClean="0"/>
              <a:pPr/>
              <a:t>8/13/17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B073-A701-41BF-97C7-8C91CC9B66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941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A75D-1758-46B8-865B-3AB47DCB5D0C}" type="datetimeFigureOut">
              <a:rPr lang="en-GB" smtClean="0"/>
              <a:pPr/>
              <a:t>8/13/17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B073-A701-41BF-97C7-8C91CC9B66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808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A75D-1758-46B8-865B-3AB47DCB5D0C}" type="datetimeFigureOut">
              <a:rPr lang="en-GB" smtClean="0"/>
              <a:pPr/>
              <a:t>8/13/17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B073-A701-41BF-97C7-8C91CC9B66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220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A75D-1758-46B8-865B-3AB47DCB5D0C}" type="datetimeFigureOut">
              <a:rPr lang="en-GB" smtClean="0"/>
              <a:pPr/>
              <a:t>8/13/17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FB073-A701-41BF-97C7-8C91CC9B66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190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8A75D-1758-46B8-865B-3AB47DCB5D0C}" type="datetimeFigureOut">
              <a:rPr lang="en-GB" smtClean="0"/>
              <a:pPr/>
              <a:t>8/13/17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FB073-A701-41BF-97C7-8C91CC9B66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0484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2u.net/business/blog/alternative-finance-explained-peer-to-peer-lending-and-crowdfunding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tutor2u.net/business/reference/crowdfund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2u.net/business/blog/would-you-really-use-this-smart-umbrella" TargetMode="External"/><Relationship Id="rId4" Type="http://schemas.openxmlformats.org/officeDocument/2006/relationships/hyperlink" Target="https://www.virgin.com/music/how-marillion-pioneered-crowdfunding-in-music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kickstarter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ckstarter.com/projects/554856045/the-nutter-the-next-generation-of-bicycle-multi-to" TargetMode="External"/><Relationship Id="rId4" Type="http://schemas.openxmlformats.org/officeDocument/2006/relationships/hyperlink" Target="https://www.kickstarter.com/projects/10187318/manuka-belt-the-belt-reinvented-with-magnet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kickstarter.com/projects/849939509/yolkr-the-incredible-egg-yolk-separator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Traditional</a:t>
            </a:r>
            <a:r>
              <a:rPr lang="en-GB" dirty="0" smtClean="0"/>
              <a:t> Sources of Finance 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AKA </a:t>
            </a:r>
            <a:r>
              <a:rPr lang="en-GB" sz="2000" dirty="0" smtClean="0">
                <a:solidFill>
                  <a:srgbClr val="FF0000"/>
                </a:solidFill>
              </a:rPr>
              <a:t>where does a firm </a:t>
            </a:r>
            <a:r>
              <a:rPr lang="en-GB" sz="2000" dirty="0" smtClean="0">
                <a:solidFill>
                  <a:srgbClr val="00B050"/>
                </a:solidFill>
              </a:rPr>
              <a:t>traditionally</a:t>
            </a:r>
            <a:r>
              <a:rPr lang="en-GB" sz="2000" dirty="0" smtClean="0">
                <a:solidFill>
                  <a:srgbClr val="FF0000"/>
                </a:solidFill>
              </a:rPr>
              <a:t> get money from to get started/(or even just to carry </a:t>
            </a:r>
            <a:r>
              <a:rPr lang="en-GB" sz="2000" dirty="0" smtClean="0">
                <a:solidFill>
                  <a:srgbClr val="FF0000"/>
                </a:solidFill>
              </a:rPr>
              <a:t>on</a:t>
            </a:r>
            <a:r>
              <a:rPr lang="en-GB" sz="2000" dirty="0" smtClean="0">
                <a:solidFill>
                  <a:srgbClr val="FF0000"/>
                </a:solidFill>
              </a:rPr>
              <a:t>)?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4400" dirty="0" smtClean="0"/>
              <a:t>It</a:t>
            </a:r>
            <a:r>
              <a:rPr lang="en-GB" sz="4400" dirty="0" smtClean="0"/>
              <a:t> </a:t>
            </a:r>
            <a:r>
              <a:rPr lang="en-GB" sz="4400" dirty="0" smtClean="0">
                <a:solidFill>
                  <a:srgbClr val="00B050"/>
                </a:solidFill>
              </a:rPr>
              <a:t>s</a:t>
            </a:r>
            <a:r>
              <a:rPr lang="en-GB" sz="4400" dirty="0" smtClean="0">
                <a:solidFill>
                  <a:srgbClr val="00B050"/>
                </a:solidFill>
              </a:rPr>
              <a:t>ells </a:t>
            </a:r>
            <a:r>
              <a:rPr lang="en-GB" sz="4400" dirty="0" smtClean="0">
                <a:solidFill>
                  <a:srgbClr val="00B050"/>
                </a:solidFill>
              </a:rPr>
              <a:t>s</a:t>
            </a:r>
            <a:r>
              <a:rPr lang="en-GB" sz="4400" dirty="0" smtClean="0">
                <a:solidFill>
                  <a:srgbClr val="00B050"/>
                </a:solidFill>
              </a:rPr>
              <a:t>hares</a:t>
            </a:r>
            <a:endParaRPr lang="en-GB" sz="4400" dirty="0" smtClean="0">
              <a:solidFill>
                <a:srgbClr val="00B05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4400" dirty="0" smtClean="0"/>
              <a:t>It</a:t>
            </a:r>
            <a:r>
              <a:rPr lang="en-GB" sz="4400" dirty="0" smtClean="0"/>
              <a:t> </a:t>
            </a:r>
            <a:r>
              <a:rPr lang="en-GB" sz="4400" dirty="0" smtClean="0">
                <a:solidFill>
                  <a:srgbClr val="00B050"/>
                </a:solidFill>
              </a:rPr>
              <a:t>s</a:t>
            </a:r>
            <a:r>
              <a:rPr lang="en-GB" sz="4400" dirty="0" smtClean="0">
                <a:solidFill>
                  <a:srgbClr val="00B050"/>
                </a:solidFill>
              </a:rPr>
              <a:t>ells  </a:t>
            </a:r>
            <a:r>
              <a:rPr lang="en-GB" sz="4400" dirty="0" smtClean="0">
                <a:solidFill>
                  <a:srgbClr val="00B050"/>
                </a:solidFill>
              </a:rPr>
              <a:t>any  Assets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4400" dirty="0" smtClean="0"/>
              <a:t>It gets a </a:t>
            </a:r>
            <a:r>
              <a:rPr lang="en-GB" sz="4400" dirty="0" smtClean="0">
                <a:solidFill>
                  <a:srgbClr val="00B050"/>
                </a:solidFill>
              </a:rPr>
              <a:t>Bank Loan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4400" dirty="0" smtClean="0"/>
              <a:t>It approaches a </a:t>
            </a:r>
            <a:r>
              <a:rPr lang="en-GB" sz="4400" dirty="0" smtClean="0">
                <a:solidFill>
                  <a:srgbClr val="00B050"/>
                </a:solidFill>
              </a:rPr>
              <a:t>Venture Capitalist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4032448" cy="428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02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Alternative</a:t>
            </a:r>
            <a:r>
              <a:rPr lang="en-GB" dirty="0" smtClean="0"/>
              <a:t> Sources of Finance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hlinkClick r:id="rId2"/>
              </a:rPr>
              <a:t>W</a:t>
            </a:r>
            <a:r>
              <a:rPr lang="en-GB" dirty="0" smtClean="0">
                <a:hlinkClick r:id="rId2"/>
              </a:rPr>
              <a:t>hat </a:t>
            </a:r>
            <a:r>
              <a:rPr lang="en-GB" dirty="0" smtClean="0">
                <a:hlinkClick r:id="rId2"/>
              </a:rPr>
              <a:t>exactly is</a:t>
            </a:r>
            <a:r>
              <a:rPr lang="en-GB" dirty="0" smtClean="0">
                <a:hlinkClick r:id="rId2"/>
              </a:rPr>
              <a:t> </a:t>
            </a:r>
            <a:r>
              <a:rPr lang="en-GB" dirty="0" smtClean="0">
                <a:hlinkClick r:id="rId2"/>
              </a:rPr>
              <a:t>C</a:t>
            </a:r>
            <a:r>
              <a:rPr lang="en-GB" dirty="0" smtClean="0">
                <a:hlinkClick r:id="rId2"/>
              </a:rPr>
              <a:t>rowdfunding?</a:t>
            </a:r>
            <a:endParaRPr lang="en-GB" dirty="0" smtClean="0"/>
          </a:p>
          <a:p>
            <a:pPr>
              <a:buNone/>
            </a:pPr>
            <a:r>
              <a:rPr lang="en-GB" sz="14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http://www.tutor2u.net/business/reference/crowdfunding</a:t>
            </a:r>
            <a:endParaRPr lang="en-GB" sz="1400" dirty="0" smtClean="0"/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P</a:t>
            </a:r>
            <a:r>
              <a:rPr lang="en-GB" dirty="0" smtClean="0">
                <a:hlinkClick r:id="rId3"/>
              </a:rPr>
              <a:t>roblems </a:t>
            </a:r>
            <a:r>
              <a:rPr lang="en-GB" dirty="0" smtClean="0">
                <a:hlinkClick r:id="rId3"/>
              </a:rPr>
              <a:t>with</a:t>
            </a:r>
            <a:r>
              <a:rPr lang="en-GB" dirty="0" smtClean="0">
                <a:hlinkClick r:id="rId3"/>
              </a:rPr>
              <a:t> Crowdfunding</a:t>
            </a:r>
            <a:endParaRPr lang="en-GB" dirty="0" smtClean="0"/>
          </a:p>
          <a:p>
            <a:pPr>
              <a:buNone/>
            </a:pPr>
            <a:r>
              <a:rPr lang="en-GB" sz="14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https://www.tutor2u.net/business/blog/alternative-finance-explained-peer-to-peer-lending-and-crowdfunding</a:t>
            </a:r>
            <a:endParaRPr lang="en-GB" sz="1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16832"/>
            <a:ext cx="4038600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1547664" y="764704"/>
            <a:ext cx="504056" cy="936104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7395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Kickstarter are the main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‘crowd-funding platform’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hlinkClick r:id="rId2"/>
              </a:rPr>
              <a:t>Kickstarter.com </a:t>
            </a:r>
            <a:r>
              <a:rPr lang="en-GB" dirty="0" smtClean="0">
                <a:hlinkClick r:id="rId2"/>
              </a:rPr>
              <a:t>are one of the major crowd funding organisations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www.tutor2u.net/business/blog/would-you-really-use-this-smart-umbrella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4"/>
              </a:rPr>
              <a:t>https</a:t>
            </a:r>
            <a:r>
              <a:rPr lang="en-GB" dirty="0">
                <a:hlinkClick r:id="rId4"/>
              </a:rPr>
              <a:t>://www.virgin.com/music/how-marillion-pioneered-crowdfunding-in-music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924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Crowdfunding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hlinkClick r:id="rId2"/>
              </a:rPr>
              <a:t>https://www.kickstarter.com/projects/849939509/yolkr-the-incredible-egg-yolk-separator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>
                <a:hlinkClick r:id="rId3"/>
              </a:rPr>
              <a:t>https://www.kickstarter.com/projects/554856045/the-nutter-the-next-generation-of-bicycle-multi-to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4"/>
              </a:rPr>
              <a:t>https://www.kickstarter.com/projects/10187318/manuka-belt-the-belt-reinvented-with-magnets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047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AS Business Studies Summer Task 2017 </a:t>
            </a:r>
            <a:br>
              <a:rPr lang="en-GB" dirty="0" smtClean="0"/>
            </a:br>
            <a:r>
              <a:rPr lang="en-GB" dirty="0" smtClean="0"/>
              <a:t>Crowdfunding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Your Task</a:t>
            </a:r>
            <a:r>
              <a:rPr lang="en-GB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Click on all the links  and read about exactly what crowdfunding is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Choose 3   of those ‘Crowdfunding’ case studies and write a half page summary on who/what/why these firms have decided to crowdfund.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Using the internet, find another crowdfunding story of your own and write a half page summary of it.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Evaluate (</a:t>
            </a:r>
            <a:r>
              <a:rPr lang="en-GB" sz="3600" dirty="0" smtClean="0"/>
              <a:t>i.</a:t>
            </a:r>
            <a:r>
              <a:rPr lang="en-GB" sz="3600" dirty="0" smtClean="0"/>
              <a:t>e. </a:t>
            </a:r>
            <a:r>
              <a:rPr lang="en-GB" sz="3600" dirty="0" smtClean="0"/>
              <a:t>discuss the good and the bad) of crowdfunding as a source of </a:t>
            </a:r>
            <a:r>
              <a:rPr lang="en-GB" sz="3600" dirty="0" smtClean="0"/>
              <a:t>finance, </a:t>
            </a:r>
            <a:r>
              <a:rPr lang="en-GB" sz="3600" dirty="0" smtClean="0"/>
              <a:t>i.e</a:t>
            </a:r>
            <a:r>
              <a:rPr lang="en-GB" sz="3600" dirty="0" smtClean="0"/>
              <a:t>., </a:t>
            </a:r>
            <a:r>
              <a:rPr lang="en-GB" sz="3600" dirty="0" smtClean="0"/>
              <a:t>what are the advantages and disadvantages to a firm who choose crowdfunding as their source of </a:t>
            </a:r>
            <a:r>
              <a:rPr lang="en-GB" sz="3600" dirty="0" smtClean="0"/>
              <a:t>finance</a:t>
            </a:r>
            <a:r>
              <a:rPr lang="en-GB" sz="3600" dirty="0" smtClean="0"/>
              <a:t> (a</a:t>
            </a:r>
            <a:r>
              <a:rPr lang="en-GB" sz="3600" dirty="0" smtClean="0"/>
              <a:t>t </a:t>
            </a:r>
            <a:r>
              <a:rPr lang="en-GB" sz="3600" dirty="0" smtClean="0"/>
              <a:t>least 1 page of </a:t>
            </a:r>
            <a:r>
              <a:rPr lang="en-GB" sz="3600" dirty="0" smtClean="0"/>
              <a:t>writing) </a:t>
            </a:r>
            <a:endParaRPr lang="en-GB" sz="3600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121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347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Traditional Sources of Finance </vt:lpstr>
      <vt:lpstr>Alternative Sources of Finance </vt:lpstr>
      <vt:lpstr>Kickstarter are the main  ‘crowd-funding platform’</vt:lpstr>
      <vt:lpstr>Crowdfunding</vt:lpstr>
      <vt:lpstr>AS Business Studies Summer Task 2017  Crowdfunding</vt:lpstr>
    </vt:vector>
  </TitlesOfParts>
  <Company>Cannock Chase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Finance</dc:title>
  <dc:creator>M.Jones</dc:creator>
  <cp:lastModifiedBy>David Reynolds</cp:lastModifiedBy>
  <cp:revision>15</cp:revision>
  <dcterms:created xsi:type="dcterms:W3CDTF">2017-08-13T16:11:06Z</dcterms:created>
  <dcterms:modified xsi:type="dcterms:W3CDTF">2017-08-13T16:16:49Z</dcterms:modified>
</cp:coreProperties>
</file>